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5"/>
  </p:notesMasterIdLst>
  <p:handoutMasterIdLst>
    <p:handoutMasterId r:id="rId36"/>
  </p:handoutMasterIdLst>
  <p:sldIdLst>
    <p:sldId id="256" r:id="rId2"/>
    <p:sldId id="287" r:id="rId3"/>
    <p:sldId id="346" r:id="rId4"/>
    <p:sldId id="347" r:id="rId5"/>
    <p:sldId id="288" r:id="rId6"/>
    <p:sldId id="297" r:id="rId7"/>
    <p:sldId id="315" r:id="rId8"/>
    <p:sldId id="339" r:id="rId9"/>
    <p:sldId id="344" r:id="rId10"/>
    <p:sldId id="332" r:id="rId11"/>
    <p:sldId id="335" r:id="rId12"/>
    <p:sldId id="348" r:id="rId13"/>
    <p:sldId id="349" r:id="rId14"/>
    <p:sldId id="340" r:id="rId15"/>
    <p:sldId id="329" r:id="rId16"/>
    <p:sldId id="324" r:id="rId17"/>
    <p:sldId id="319" r:id="rId18"/>
    <p:sldId id="354" r:id="rId19"/>
    <p:sldId id="325" r:id="rId20"/>
    <p:sldId id="337" r:id="rId21"/>
    <p:sldId id="343" r:id="rId22"/>
    <p:sldId id="350" r:id="rId23"/>
    <p:sldId id="318" r:id="rId24"/>
    <p:sldId id="351" r:id="rId25"/>
    <p:sldId id="352" r:id="rId26"/>
    <p:sldId id="321" r:id="rId27"/>
    <p:sldId id="353" r:id="rId28"/>
    <p:sldId id="323" r:id="rId29"/>
    <p:sldId id="342" r:id="rId30"/>
    <p:sldId id="286" r:id="rId31"/>
    <p:sldId id="341" r:id="rId32"/>
    <p:sldId id="312" r:id="rId33"/>
    <p:sldId id="355" r:id="rId34"/>
  </p:sldIdLst>
  <p:sldSz cx="9144000" cy="6858000" type="screen4x3"/>
  <p:notesSz cx="6807200" cy="9918700"/>
  <p:defaultTextStyle>
    <a:defPPr>
      <a:defRPr lang="nl-NL"/>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4">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1705"/>
    <a:srgbClr val="3A9474"/>
    <a:srgbClr val="378B5D"/>
    <a:srgbClr val="399161"/>
    <a:srgbClr val="3C9966"/>
    <a:srgbClr val="0519AB"/>
    <a:srgbClr val="0519B1"/>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562" autoAdjust="0"/>
    <p:restoredTop sz="94664" autoAdjust="0"/>
  </p:normalViewPr>
  <p:slideViewPr>
    <p:cSldViewPr>
      <p:cViewPr varScale="1">
        <p:scale>
          <a:sx n="85" d="100"/>
          <a:sy n="85" d="100"/>
        </p:scale>
        <p:origin x="108" y="106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936" y="846"/>
      </p:cViewPr>
      <p:guideLst>
        <p:guide orient="horz" pos="3124"/>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14.xml"/><Relationship Id="rId5" Type="http://schemas.openxmlformats.org/officeDocument/2006/relationships/slide" Target="slides/slide13.xml"/><Relationship Id="rId4"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xmlns="" id="{43324D53-6337-4BCA-B658-47DF1B943B09}"/>
              </a:ext>
            </a:extLst>
          </p:cNvPr>
          <p:cNvSpPr>
            <a:spLocks noGrp="1" noChangeArrowheads="1"/>
          </p:cNvSpPr>
          <p:nvPr>
            <p:ph type="hdr" sz="quarter"/>
          </p:nvPr>
        </p:nvSpPr>
        <p:spPr bwMode="auto">
          <a:xfrm>
            <a:off x="0" y="0"/>
            <a:ext cx="29495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nl-NL" altLang="nl-NL"/>
          </a:p>
        </p:txBody>
      </p:sp>
      <p:sp>
        <p:nvSpPr>
          <p:cNvPr id="157699" name="Rectangle 3">
            <a:extLst>
              <a:ext uri="{FF2B5EF4-FFF2-40B4-BE49-F238E27FC236}">
                <a16:creationId xmlns:a16="http://schemas.microsoft.com/office/drawing/2014/main" xmlns="" id="{270D1A96-9662-4C57-BAE1-541D1F7082B0}"/>
              </a:ext>
            </a:extLst>
          </p:cNvPr>
          <p:cNvSpPr>
            <a:spLocks noGrp="1" noChangeArrowheads="1"/>
          </p:cNvSpPr>
          <p:nvPr>
            <p:ph type="dt" sz="quarter" idx="1"/>
          </p:nvPr>
        </p:nvSpPr>
        <p:spPr bwMode="auto">
          <a:xfrm>
            <a:off x="3856038" y="0"/>
            <a:ext cx="29495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nl-NL" altLang="nl-NL"/>
          </a:p>
        </p:txBody>
      </p:sp>
      <p:sp>
        <p:nvSpPr>
          <p:cNvPr id="157700" name="Rectangle 4">
            <a:extLst>
              <a:ext uri="{FF2B5EF4-FFF2-40B4-BE49-F238E27FC236}">
                <a16:creationId xmlns:a16="http://schemas.microsoft.com/office/drawing/2014/main" xmlns="" id="{02A0C5C0-4600-41B1-8AAF-D6916499BD0C}"/>
              </a:ext>
            </a:extLst>
          </p:cNvPr>
          <p:cNvSpPr>
            <a:spLocks noGrp="1" noChangeArrowheads="1"/>
          </p:cNvSpPr>
          <p:nvPr>
            <p:ph type="ftr" sz="quarter" idx="2"/>
          </p:nvPr>
        </p:nvSpPr>
        <p:spPr bwMode="auto">
          <a:xfrm>
            <a:off x="0" y="9421813"/>
            <a:ext cx="29495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nl-NL" altLang="nl-NL"/>
          </a:p>
        </p:txBody>
      </p:sp>
      <p:sp>
        <p:nvSpPr>
          <p:cNvPr id="157701" name="Rectangle 5">
            <a:extLst>
              <a:ext uri="{FF2B5EF4-FFF2-40B4-BE49-F238E27FC236}">
                <a16:creationId xmlns:a16="http://schemas.microsoft.com/office/drawing/2014/main" xmlns="" id="{A4AF9034-E494-4422-83FB-A7228C4AD52D}"/>
              </a:ext>
            </a:extLst>
          </p:cNvPr>
          <p:cNvSpPr>
            <a:spLocks noGrp="1" noChangeArrowheads="1"/>
          </p:cNvSpPr>
          <p:nvPr>
            <p:ph type="sldNum" sz="quarter" idx="3"/>
          </p:nvPr>
        </p:nvSpPr>
        <p:spPr bwMode="auto">
          <a:xfrm>
            <a:off x="3856038" y="9421813"/>
            <a:ext cx="29495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D736C233-556E-48EF-ACD7-3BA04E4FC793}" type="slidenum">
              <a:rPr lang="nl-NL" altLang="nl-NL"/>
              <a:pPr>
                <a:defRPr/>
              </a:pPr>
              <a:t>‹#›</a:t>
            </a:fld>
            <a:endParaRPr lang="nl-NL" altLang="nl-NL"/>
          </a:p>
        </p:txBody>
      </p:sp>
    </p:spTree>
    <p:extLst>
      <p:ext uri="{BB962C8B-B14F-4D97-AF65-F5344CB8AC3E}">
        <p14:creationId xmlns:p14="http://schemas.microsoft.com/office/powerpoint/2010/main" val="3365165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xmlns="" id="{299E6790-36AF-440F-B0DF-F475349CE570}"/>
              </a:ext>
            </a:extLst>
          </p:cNvPr>
          <p:cNvSpPr>
            <a:spLocks noGrp="1" noChangeArrowheads="1"/>
          </p:cNvSpPr>
          <p:nvPr>
            <p:ph type="hdr" sz="quarter"/>
          </p:nvPr>
        </p:nvSpPr>
        <p:spPr bwMode="auto">
          <a:xfrm>
            <a:off x="0" y="0"/>
            <a:ext cx="29495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nl-NL" altLang="nl-NL"/>
          </a:p>
        </p:txBody>
      </p:sp>
      <p:sp>
        <p:nvSpPr>
          <p:cNvPr id="126979" name="Rectangle 3">
            <a:extLst>
              <a:ext uri="{FF2B5EF4-FFF2-40B4-BE49-F238E27FC236}">
                <a16:creationId xmlns:a16="http://schemas.microsoft.com/office/drawing/2014/main" xmlns="" id="{0DA0B32D-49C5-40C9-B308-51E6763C8C76}"/>
              </a:ext>
            </a:extLst>
          </p:cNvPr>
          <p:cNvSpPr>
            <a:spLocks noGrp="1" noChangeArrowheads="1"/>
          </p:cNvSpPr>
          <p:nvPr>
            <p:ph type="dt" idx="1"/>
          </p:nvPr>
        </p:nvSpPr>
        <p:spPr bwMode="auto">
          <a:xfrm>
            <a:off x="3856038" y="0"/>
            <a:ext cx="29495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nl-NL" altLang="nl-NL"/>
          </a:p>
        </p:txBody>
      </p:sp>
      <p:sp>
        <p:nvSpPr>
          <p:cNvPr id="10244" name="Rectangle 4"/>
          <p:cNvSpPr>
            <a:spLocks noRot="1" noChangeArrowheads="1" noTextEdit="1"/>
          </p:cNvSpPr>
          <p:nvPr>
            <p:ph type="sldImg" idx="2"/>
          </p:nvPr>
        </p:nvSpPr>
        <p:spPr bwMode="auto">
          <a:xfrm>
            <a:off x="923925"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6981" name="Rectangle 5">
            <a:extLst>
              <a:ext uri="{FF2B5EF4-FFF2-40B4-BE49-F238E27FC236}">
                <a16:creationId xmlns:a16="http://schemas.microsoft.com/office/drawing/2014/main" xmlns="" id="{230174B1-D78A-4E39-AB09-AB19A50DE3B3}"/>
              </a:ext>
            </a:extLst>
          </p:cNvPr>
          <p:cNvSpPr>
            <a:spLocks noGrp="1" noChangeArrowheads="1"/>
          </p:cNvSpPr>
          <p:nvPr>
            <p:ph type="body" sz="quarter" idx="3"/>
          </p:nvPr>
        </p:nvSpPr>
        <p:spPr bwMode="auto">
          <a:xfrm>
            <a:off x="681038" y="4711700"/>
            <a:ext cx="5445125"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noProof="0"/>
              <a:t>Click to edit Master text styles</a:t>
            </a:r>
          </a:p>
          <a:p>
            <a:pPr lvl="1"/>
            <a:r>
              <a:rPr lang="nl-NL" altLang="nl-NL" noProof="0"/>
              <a:t>Second level</a:t>
            </a:r>
          </a:p>
          <a:p>
            <a:pPr lvl="2"/>
            <a:r>
              <a:rPr lang="nl-NL" altLang="nl-NL" noProof="0"/>
              <a:t>Third level</a:t>
            </a:r>
          </a:p>
          <a:p>
            <a:pPr lvl="3"/>
            <a:r>
              <a:rPr lang="nl-NL" altLang="nl-NL" noProof="0"/>
              <a:t>Fourth level</a:t>
            </a:r>
          </a:p>
          <a:p>
            <a:pPr lvl="4"/>
            <a:r>
              <a:rPr lang="nl-NL" altLang="nl-NL" noProof="0"/>
              <a:t>Fifth level</a:t>
            </a:r>
          </a:p>
        </p:txBody>
      </p:sp>
      <p:sp>
        <p:nvSpPr>
          <p:cNvPr id="126982" name="Rectangle 6">
            <a:extLst>
              <a:ext uri="{FF2B5EF4-FFF2-40B4-BE49-F238E27FC236}">
                <a16:creationId xmlns:a16="http://schemas.microsoft.com/office/drawing/2014/main" xmlns="" id="{4BE670E4-FB80-4529-A10B-3095B8535180}"/>
              </a:ext>
            </a:extLst>
          </p:cNvPr>
          <p:cNvSpPr>
            <a:spLocks noGrp="1" noChangeArrowheads="1"/>
          </p:cNvSpPr>
          <p:nvPr>
            <p:ph type="ftr" sz="quarter" idx="4"/>
          </p:nvPr>
        </p:nvSpPr>
        <p:spPr bwMode="auto">
          <a:xfrm>
            <a:off x="0" y="9421813"/>
            <a:ext cx="29495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nl-NL" altLang="nl-NL"/>
          </a:p>
        </p:txBody>
      </p:sp>
      <p:sp>
        <p:nvSpPr>
          <p:cNvPr id="126983" name="Rectangle 7">
            <a:extLst>
              <a:ext uri="{FF2B5EF4-FFF2-40B4-BE49-F238E27FC236}">
                <a16:creationId xmlns:a16="http://schemas.microsoft.com/office/drawing/2014/main" xmlns="" id="{48A5541F-CB17-49D9-9E0C-652249E369AB}"/>
              </a:ext>
            </a:extLst>
          </p:cNvPr>
          <p:cNvSpPr>
            <a:spLocks noGrp="1" noChangeArrowheads="1"/>
          </p:cNvSpPr>
          <p:nvPr>
            <p:ph type="sldNum" sz="quarter" idx="5"/>
          </p:nvPr>
        </p:nvSpPr>
        <p:spPr bwMode="auto">
          <a:xfrm>
            <a:off x="3856038" y="9421813"/>
            <a:ext cx="29495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88F4E736-4FEB-4BE3-9606-1BCDEF5487A8}" type="slidenum">
              <a:rPr lang="nl-NL" altLang="nl-NL"/>
              <a:pPr>
                <a:defRPr/>
              </a:pPr>
              <a:t>‹#›</a:t>
            </a:fld>
            <a:endParaRPr lang="nl-NL" altLang="nl-NL"/>
          </a:p>
        </p:txBody>
      </p:sp>
    </p:spTree>
    <p:extLst>
      <p:ext uri="{BB962C8B-B14F-4D97-AF65-F5344CB8AC3E}">
        <p14:creationId xmlns:p14="http://schemas.microsoft.com/office/powerpoint/2010/main" val="474353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8FEFB18D-44F1-46B5-9847-2189BA2CD297}" type="slidenum">
              <a:rPr lang="nl-NL" altLang="nl-NL" smtClean="0">
                <a:latin typeface="Arial" panose="020B0604020202020204" pitchFamily="34" charset="0"/>
              </a:rPr>
              <a:pPr/>
              <a:t>1</a:t>
            </a:fld>
            <a:endParaRPr lang="nl-NL" altLang="nl-NL" smtClean="0">
              <a:latin typeface="Arial" panose="020B0604020202020204" pitchFamily="34" charset="0"/>
            </a:endParaRPr>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684740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D125684C-6623-4465-AB63-A94A4958A317}" type="slidenum">
              <a:rPr lang="nl-NL" altLang="nl-NL" smtClean="0">
                <a:latin typeface="Arial" panose="020B0604020202020204" pitchFamily="34" charset="0"/>
              </a:rPr>
              <a:pPr/>
              <a:t>10</a:t>
            </a:fld>
            <a:endParaRPr lang="nl-NL" altLang="nl-NL" smtClean="0">
              <a:latin typeface="Arial" panose="020B0604020202020204" pitchFamily="34" charset="0"/>
            </a:endParaRP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2247942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490F308C-F15E-4F42-BC80-D4A9A51741BC}" type="slidenum">
              <a:rPr lang="nl-NL" altLang="nl-NL" smtClean="0">
                <a:latin typeface="Arial" panose="020B0604020202020204" pitchFamily="34" charset="0"/>
              </a:rPr>
              <a:pPr/>
              <a:t>11</a:t>
            </a:fld>
            <a:endParaRPr lang="nl-NL" altLang="nl-NL" smtClean="0">
              <a:latin typeface="Arial" panose="020B0604020202020204" pitchFamily="34" charset="0"/>
            </a:endParaRP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1286079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CD027E0E-EC89-4F41-8346-91694B33A21A}" type="slidenum">
              <a:rPr lang="nl-NL" altLang="nl-NL" smtClean="0">
                <a:latin typeface="Arial" panose="020B0604020202020204" pitchFamily="34" charset="0"/>
              </a:rPr>
              <a:pPr/>
              <a:t>12</a:t>
            </a:fld>
            <a:endParaRPr lang="nl-NL" altLang="nl-NL" smtClean="0">
              <a:latin typeface="Arial" panose="020B0604020202020204" pitchFamily="34" charset="0"/>
            </a:endParaRPr>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1490038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10609F36-A68A-4BB1-AAC9-7485B348A91B}" type="slidenum">
              <a:rPr lang="nl-NL" altLang="nl-NL" smtClean="0">
                <a:latin typeface="Arial" panose="020B0604020202020204" pitchFamily="34" charset="0"/>
              </a:rPr>
              <a:pPr/>
              <a:t>13</a:t>
            </a:fld>
            <a:endParaRPr lang="nl-NL" altLang="nl-NL" smtClean="0">
              <a:latin typeface="Arial" panose="020B0604020202020204" pitchFamily="34" charset="0"/>
            </a:endParaRPr>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4156520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ACBF19B7-2E2F-4FAC-BF04-60ECF602A611}" type="slidenum">
              <a:rPr lang="nl-NL" altLang="nl-NL" smtClean="0">
                <a:latin typeface="Arial" panose="020B0604020202020204" pitchFamily="34" charset="0"/>
              </a:rPr>
              <a:pPr/>
              <a:t>14</a:t>
            </a:fld>
            <a:endParaRPr lang="nl-NL" altLang="nl-NL" smtClean="0">
              <a:latin typeface="Arial" panose="020B0604020202020204" pitchFamily="34" charset="0"/>
            </a:endParaRP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1413789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B1790DF0-1715-4410-9541-D7FA93EE5854}" type="slidenum">
              <a:rPr lang="nl-NL" altLang="nl-NL" smtClean="0">
                <a:latin typeface="Arial" panose="020B0604020202020204" pitchFamily="34" charset="0"/>
              </a:rPr>
              <a:pPr/>
              <a:t>15</a:t>
            </a:fld>
            <a:endParaRPr lang="nl-NL" altLang="nl-NL" smtClean="0">
              <a:latin typeface="Arial" panose="020B0604020202020204" pitchFamily="34"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3028871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97A9AAAC-DF80-4CB5-908E-629A28289D9A}" type="slidenum">
              <a:rPr lang="nl-NL" altLang="nl-NL" smtClean="0">
                <a:latin typeface="Arial" panose="020B0604020202020204" pitchFamily="34" charset="0"/>
              </a:rPr>
              <a:pPr/>
              <a:t>16</a:t>
            </a:fld>
            <a:endParaRPr lang="nl-NL" altLang="nl-NL" smtClean="0">
              <a:latin typeface="Arial" panose="020B0604020202020204" pitchFamily="34"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2133148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A0917ED9-0CC0-4DB6-A76D-4B1EB7A23B0D}" type="slidenum">
              <a:rPr lang="nl-NL" altLang="nl-NL" smtClean="0">
                <a:latin typeface="Arial" panose="020B0604020202020204" pitchFamily="34" charset="0"/>
              </a:rPr>
              <a:pPr/>
              <a:t>22</a:t>
            </a:fld>
            <a:endParaRPr lang="nl-NL" altLang="nl-NL" smtClean="0">
              <a:latin typeface="Arial" panose="020B0604020202020204" pitchFamily="34" charset="0"/>
            </a:endParaRP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1503660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3EAA7685-3025-42C3-9674-24889AD56CE1}" type="slidenum">
              <a:rPr lang="nl-NL" altLang="nl-NL" smtClean="0">
                <a:latin typeface="Arial" panose="020B0604020202020204" pitchFamily="34" charset="0"/>
              </a:rPr>
              <a:pPr/>
              <a:t>25</a:t>
            </a:fld>
            <a:endParaRPr lang="nl-NL" altLang="nl-NL" smtClean="0">
              <a:latin typeface="Arial" panose="020B0604020202020204" pitchFamily="34" charset="0"/>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4056447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390EAB6B-04D6-4E64-83F4-AD654B6E4C7F}" type="slidenum">
              <a:rPr lang="nl-NL" altLang="nl-NL" smtClean="0">
                <a:latin typeface="Arial" panose="020B0604020202020204" pitchFamily="34" charset="0"/>
              </a:rPr>
              <a:pPr/>
              <a:t>27</a:t>
            </a:fld>
            <a:endParaRPr lang="nl-NL" altLang="nl-NL" smtClean="0">
              <a:latin typeface="Arial" panose="020B0604020202020204" pitchFamily="34" charset="0"/>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971478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7C3191BC-93DC-47CE-B95E-076AC01892EF}" type="slidenum">
              <a:rPr lang="nl-NL" altLang="nl-NL" smtClean="0">
                <a:latin typeface="Arial" panose="020B0604020202020204" pitchFamily="34" charset="0"/>
              </a:rPr>
              <a:pPr/>
              <a:t>2</a:t>
            </a:fld>
            <a:endParaRPr lang="nl-NL" altLang="nl-NL" smtClean="0">
              <a:latin typeface="Arial" panose="020B0604020202020204" pitchFamily="34" charset="0"/>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nl-NL" altLang="nl-NL" smtClean="0"/>
              <a:t>Implementation of a load test is often underestimated. This presentation explains that this involves more than just recording a script or performing many simultaneous transactions. </a:t>
            </a:r>
          </a:p>
          <a:p>
            <a:pPr eaLnBrk="1" hangingPunct="1"/>
            <a:r>
              <a:rPr lang="nl-NL" altLang="nl-NL" smtClean="0"/>
              <a:t>The steps that are required for succesful implementation are similar to those of any custom made application. </a:t>
            </a:r>
          </a:p>
          <a:p>
            <a:pPr eaLnBrk="1" hangingPunct="1"/>
            <a:r>
              <a:rPr lang="nl-NL" altLang="nl-NL" smtClean="0"/>
              <a:t>This presentation covers these steps: Requirements analysis, Design, Implementation, Quality Assurance and Execution.</a:t>
            </a:r>
          </a:p>
          <a:p>
            <a:pPr eaLnBrk="1" hangingPunct="1"/>
            <a:r>
              <a:rPr lang="nl-NL" altLang="nl-NL" smtClean="0"/>
              <a:t>load tests are often performed using an automated tool. The tool used with examples throughout this presentation is LoadRunner (from Mercury, nowadays HP). The design steps are independent from the tool being used, and are therefore also applicable to for instance Rational´s Performance Tester.</a:t>
            </a:r>
          </a:p>
        </p:txBody>
      </p:sp>
    </p:spTree>
    <p:extLst>
      <p:ext uri="{BB962C8B-B14F-4D97-AF65-F5344CB8AC3E}">
        <p14:creationId xmlns:p14="http://schemas.microsoft.com/office/powerpoint/2010/main" val="131329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3DE2DBE5-81E0-4C1F-A982-15549B10A22F}" type="slidenum">
              <a:rPr lang="nl-NL" altLang="nl-NL" smtClean="0">
                <a:latin typeface="Arial" panose="020B0604020202020204" pitchFamily="34" charset="0"/>
              </a:rPr>
              <a:pPr/>
              <a:t>3</a:t>
            </a:fld>
            <a:endParaRPr lang="nl-NL" altLang="nl-NL" smtClean="0">
              <a:latin typeface="Arial" panose="020B0604020202020204" pitchFamily="34" charset="0"/>
            </a:endParaRP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337733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C07812A0-FB58-49E3-8923-6F62A62B2A56}" type="slidenum">
              <a:rPr lang="nl-NL" altLang="nl-NL" smtClean="0">
                <a:latin typeface="Arial" panose="020B0604020202020204" pitchFamily="34" charset="0"/>
              </a:rPr>
              <a:pPr/>
              <a:t>4</a:t>
            </a:fld>
            <a:endParaRPr lang="nl-NL" altLang="nl-NL" smtClean="0">
              <a:latin typeface="Arial" panose="020B0604020202020204" pitchFamily="34" charset="0"/>
            </a:endParaRP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3733554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11641ACD-FE0B-4A03-B801-45DA75927F17}" type="slidenum">
              <a:rPr lang="nl-NL" altLang="nl-NL" smtClean="0">
                <a:latin typeface="Arial" panose="020B0604020202020204" pitchFamily="34" charset="0"/>
              </a:rPr>
              <a:pPr/>
              <a:t>5</a:t>
            </a:fld>
            <a:endParaRPr lang="nl-NL" altLang="nl-NL" smtClean="0">
              <a:latin typeface="Arial" panose="020B0604020202020204" pitchFamily="34" charset="0"/>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nl-NL" altLang="nl-NL" smtClean="0"/>
              <a:t>First let´s start with explanation of some terms commonly used with load testing.</a:t>
            </a:r>
          </a:p>
          <a:p>
            <a:pPr eaLnBrk="1" hangingPunct="1"/>
            <a:r>
              <a:rPr lang="nl-NL" altLang="nl-NL" smtClean="0"/>
              <a:t>A load test is a test where focus is on the end-to-end response times of the application. This test can be executed manually, with a single user.</a:t>
            </a:r>
          </a:p>
          <a:p>
            <a:pPr eaLnBrk="1" hangingPunct="1"/>
            <a:r>
              <a:rPr lang="nl-NL" altLang="nl-NL" smtClean="0"/>
              <a:t>A peak load test is a test that simulates the production load during peak hour. The purpose of this test is to validate both performance requirements by measuring end-to-end and transaction (DB2/IMS) response times, as well as measuring resource usage (e.g. CPU and memory usage, average CPU usage per DB2/IMS transaction etc.). A peak load test lasts for a relatively short period (1-2 hours)</a:t>
            </a:r>
          </a:p>
          <a:p>
            <a:pPr eaLnBrk="1" hangingPunct="1"/>
            <a:r>
              <a:rPr lang="nl-NL" altLang="nl-NL" smtClean="0"/>
              <a:t>A volume or endurance test is a test during which a high load is sustained over a longer period of time (several days to a week). The purpose of this test is to verify that the system remains stable load over a long period. Attention points are: memory leaks, file system usage (log files and log file rotation).</a:t>
            </a:r>
          </a:p>
          <a:p>
            <a:pPr eaLnBrk="1" hangingPunct="1"/>
            <a:r>
              <a:rPr lang="nl-NL" altLang="nl-NL" smtClean="0"/>
              <a:t>A stress test is a short test (up to 4 hours) during which the load is increased above the expected production peak load. The load is brought to peak load, then increased to for instance twice the peak load, and then regularly decreased to peak load. This test verifies the spare capacity of the delivered system, as well as the recoverability of the system after the load his decreased. Also the weakest component (the component that is the first to fail) can be identified. The system or component is failing when it no longer meets the performance requirements.</a:t>
            </a:r>
          </a:p>
          <a:p>
            <a:pPr eaLnBrk="1" hangingPunct="1"/>
            <a:endParaRPr lang="nl-NL" altLang="nl-NL" smtClean="0"/>
          </a:p>
        </p:txBody>
      </p:sp>
    </p:spTree>
    <p:extLst>
      <p:ext uri="{BB962C8B-B14F-4D97-AF65-F5344CB8AC3E}">
        <p14:creationId xmlns:p14="http://schemas.microsoft.com/office/powerpoint/2010/main" val="666076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CDFC761B-2F7A-4B22-B316-81328610A2B2}" type="slidenum">
              <a:rPr lang="nl-NL" altLang="nl-NL" smtClean="0">
                <a:latin typeface="Arial" panose="020B0604020202020204" pitchFamily="34" charset="0"/>
              </a:rPr>
              <a:pPr/>
              <a:t>6</a:t>
            </a:fld>
            <a:endParaRPr lang="nl-NL" altLang="nl-NL" smtClean="0">
              <a:latin typeface="Arial" panose="020B0604020202020204" pitchFamily="34" charset="0"/>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1974968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A5EB7213-3808-4D15-BA8E-203A1D00FC86}" type="slidenum">
              <a:rPr lang="nl-NL" altLang="nl-NL" smtClean="0">
                <a:latin typeface="Arial" panose="020B0604020202020204" pitchFamily="34" charset="0"/>
              </a:rPr>
              <a:pPr/>
              <a:t>7</a:t>
            </a:fld>
            <a:endParaRPr lang="nl-NL" altLang="nl-NL" smtClean="0">
              <a:latin typeface="Arial" panose="020B0604020202020204" pitchFamily="34" charset="0"/>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3479716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7FAC7A9D-3E0F-44FB-8886-396C4F83A0FC}" type="slidenum">
              <a:rPr lang="nl-NL" altLang="nl-NL" smtClean="0">
                <a:latin typeface="Arial" panose="020B0604020202020204" pitchFamily="34" charset="0"/>
              </a:rPr>
              <a:pPr/>
              <a:t>8</a:t>
            </a:fld>
            <a:endParaRPr lang="nl-NL" altLang="nl-NL" smtClean="0">
              <a:latin typeface="Arial" panose="020B0604020202020204" pitchFamily="34" charset="0"/>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1356012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EC1E75E0-0F4B-4CE3-9783-49C07395815C}" type="slidenum">
              <a:rPr lang="nl-NL" altLang="nl-NL" smtClean="0">
                <a:latin typeface="Arial" panose="020B0604020202020204" pitchFamily="34" charset="0"/>
              </a:rPr>
              <a:pPr/>
              <a:t>9</a:t>
            </a:fld>
            <a:endParaRPr lang="nl-NL" altLang="nl-NL" smtClean="0">
              <a:latin typeface="Arial" panose="020B0604020202020204" pitchFamily="34" charset="0"/>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nl-NL" altLang="nl-NL" smtClean="0"/>
          </a:p>
        </p:txBody>
      </p:sp>
    </p:spTree>
    <p:extLst>
      <p:ext uri="{BB962C8B-B14F-4D97-AF65-F5344CB8AC3E}">
        <p14:creationId xmlns:p14="http://schemas.microsoft.com/office/powerpoint/2010/main" val="2163270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a:extLst>
                <a:ext uri="{FF2B5EF4-FFF2-40B4-BE49-F238E27FC236}">
                  <a16:creationId xmlns:a16="http://schemas.microsoft.com/office/drawing/2014/main" xmlns="" id="{89FD7CDB-D9ED-4A76-819F-003A17EB9586}"/>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6" name="Freeform 4">
              <a:extLst>
                <a:ext uri="{FF2B5EF4-FFF2-40B4-BE49-F238E27FC236}">
                  <a16:creationId xmlns:a16="http://schemas.microsoft.com/office/drawing/2014/main" xmlns="" id="{4BB78D34-0D34-4793-BC90-ED901578AE29}"/>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7" name="Freeform 5">
              <a:extLst>
                <a:ext uri="{FF2B5EF4-FFF2-40B4-BE49-F238E27FC236}">
                  <a16:creationId xmlns:a16="http://schemas.microsoft.com/office/drawing/2014/main" xmlns="" id="{5547D766-4728-4359-B951-04B31FB7E3C3}"/>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grpSp>
          <p:nvGrpSpPr>
            <p:cNvPr id="8" name="Group 6"/>
            <p:cNvGrpSpPr>
              <a:grpSpLocks/>
            </p:cNvGrpSpPr>
            <p:nvPr/>
          </p:nvGrpSpPr>
          <p:grpSpPr bwMode="auto">
            <a:xfrm>
              <a:off x="288" y="0"/>
              <a:ext cx="5098" cy="4316"/>
              <a:chOff x="288" y="0"/>
              <a:chExt cx="5098" cy="4316"/>
            </a:xfrm>
          </p:grpSpPr>
          <p:sp>
            <p:nvSpPr>
              <p:cNvPr id="28" name="Freeform 7">
                <a:extLst>
                  <a:ext uri="{FF2B5EF4-FFF2-40B4-BE49-F238E27FC236}">
                    <a16:creationId xmlns:a16="http://schemas.microsoft.com/office/drawing/2014/main" xmlns="" id="{2F05D261-F172-425A-AEFF-B19899852509}"/>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29" name="Freeform 8">
                <a:extLst>
                  <a:ext uri="{FF2B5EF4-FFF2-40B4-BE49-F238E27FC236}">
                    <a16:creationId xmlns:a16="http://schemas.microsoft.com/office/drawing/2014/main" xmlns="" id="{56540EB2-6495-4B8B-B774-4C407FE28FFC}"/>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30" name="Freeform 9">
                <a:extLst>
                  <a:ext uri="{FF2B5EF4-FFF2-40B4-BE49-F238E27FC236}">
                    <a16:creationId xmlns:a16="http://schemas.microsoft.com/office/drawing/2014/main" xmlns="" id="{C92C6306-7303-43A8-AE00-9CF4E55E685C}"/>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31" name="Freeform 10">
                <a:extLst>
                  <a:ext uri="{FF2B5EF4-FFF2-40B4-BE49-F238E27FC236}">
                    <a16:creationId xmlns:a16="http://schemas.microsoft.com/office/drawing/2014/main" xmlns="" id="{4C0AFAE3-646F-47DD-9BFE-F10C5FC18688}"/>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32" name="Freeform 11">
                <a:extLst>
                  <a:ext uri="{FF2B5EF4-FFF2-40B4-BE49-F238E27FC236}">
                    <a16:creationId xmlns:a16="http://schemas.microsoft.com/office/drawing/2014/main" xmlns="" id="{72DBE211-38D4-4BC5-8408-C3C855C43172}"/>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33" name="Freeform 12">
                <a:extLst>
                  <a:ext uri="{FF2B5EF4-FFF2-40B4-BE49-F238E27FC236}">
                    <a16:creationId xmlns:a16="http://schemas.microsoft.com/office/drawing/2014/main" xmlns="" id="{D73BC2E9-3E99-4924-8079-2E72B612239D}"/>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34" name="Freeform 13">
                <a:extLst>
                  <a:ext uri="{FF2B5EF4-FFF2-40B4-BE49-F238E27FC236}">
                    <a16:creationId xmlns:a16="http://schemas.microsoft.com/office/drawing/2014/main" xmlns="" id="{02AEA44D-282F-472A-A48F-C21D6FF9FA67}"/>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35" name="Freeform 14">
                <a:extLst>
                  <a:ext uri="{FF2B5EF4-FFF2-40B4-BE49-F238E27FC236}">
                    <a16:creationId xmlns:a16="http://schemas.microsoft.com/office/drawing/2014/main" xmlns="" id="{49BD0FB1-EB35-4A1B-B180-1166F3FED930}"/>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36" name="Freeform 15">
                <a:extLst>
                  <a:ext uri="{FF2B5EF4-FFF2-40B4-BE49-F238E27FC236}">
                    <a16:creationId xmlns:a16="http://schemas.microsoft.com/office/drawing/2014/main" xmlns="" id="{577F85C3-562C-416C-A381-1FF17780D966}"/>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37" name="Freeform 16">
                <a:extLst>
                  <a:ext uri="{FF2B5EF4-FFF2-40B4-BE49-F238E27FC236}">
                    <a16:creationId xmlns:a16="http://schemas.microsoft.com/office/drawing/2014/main" xmlns="" id="{6324B9BD-A1A3-4330-8F42-92775F0C269F}"/>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38" name="Freeform 17">
                <a:extLst>
                  <a:ext uri="{FF2B5EF4-FFF2-40B4-BE49-F238E27FC236}">
                    <a16:creationId xmlns:a16="http://schemas.microsoft.com/office/drawing/2014/main" xmlns="" id="{908661C7-059C-48F6-8D4E-CD4213A6A64F}"/>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39" name="Freeform 18">
                <a:extLst>
                  <a:ext uri="{FF2B5EF4-FFF2-40B4-BE49-F238E27FC236}">
                    <a16:creationId xmlns:a16="http://schemas.microsoft.com/office/drawing/2014/main" xmlns="" id="{1B75C0B3-3A9E-488A-94FB-559D3DCFFC15}"/>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0" name="Freeform 19">
                <a:extLst>
                  <a:ext uri="{FF2B5EF4-FFF2-40B4-BE49-F238E27FC236}">
                    <a16:creationId xmlns:a16="http://schemas.microsoft.com/office/drawing/2014/main" xmlns="" id="{FC06E7D1-DFBC-4B7F-B146-093C7F157C2E}"/>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grpSp>
        <p:sp>
          <p:nvSpPr>
            <p:cNvPr id="9" name="Freeform 20">
              <a:extLst>
                <a:ext uri="{FF2B5EF4-FFF2-40B4-BE49-F238E27FC236}">
                  <a16:creationId xmlns:a16="http://schemas.microsoft.com/office/drawing/2014/main" xmlns="" id="{6B96D663-32DE-4022-961A-6AA999A49CA3}"/>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10" name="Freeform 21">
              <a:extLst>
                <a:ext uri="{FF2B5EF4-FFF2-40B4-BE49-F238E27FC236}">
                  <a16:creationId xmlns:a16="http://schemas.microsoft.com/office/drawing/2014/main" xmlns="" id="{E93A72D9-670C-420C-9BBB-E8706D3E44A6}"/>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11" name="Freeform 22">
              <a:extLst>
                <a:ext uri="{FF2B5EF4-FFF2-40B4-BE49-F238E27FC236}">
                  <a16:creationId xmlns:a16="http://schemas.microsoft.com/office/drawing/2014/main" xmlns="" id="{5D005D88-1029-460E-BBEF-AC679020FE65}"/>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12" name="Freeform 23"/>
            <p:cNvSpPr>
              <a:spLocks/>
            </p:cNvSpPr>
            <p:nvPr/>
          </p:nvSpPr>
          <p:spPr bwMode="hidden">
            <a:xfrm>
              <a:off x="5041" y="0"/>
              <a:ext cx="719" cy="845"/>
            </a:xfrm>
            <a:custGeom>
              <a:avLst/>
              <a:gdLst>
                <a:gd name="T0" fmla="*/ 725 w 717"/>
                <a:gd name="T1" fmla="*/ 845 h 845"/>
                <a:gd name="T2" fmla="*/ 725 w 717"/>
                <a:gd name="T3" fmla="*/ 821 h 845"/>
                <a:gd name="T4" fmla="*/ 582 w 717"/>
                <a:gd name="T5" fmla="*/ 605 h 845"/>
                <a:gd name="T6" fmla="*/ 410 w 717"/>
                <a:gd name="T7" fmla="*/ 396 h 845"/>
                <a:gd name="T8" fmla="*/ 225 w 717"/>
                <a:gd name="T9" fmla="*/ 192 h 845"/>
                <a:gd name="T10" fmla="*/ 17 w 717"/>
                <a:gd name="T11" fmla="*/ 0 h 845"/>
                <a:gd name="T12" fmla="*/ 0 w 717"/>
                <a:gd name="T13" fmla="*/ 0 h 845"/>
                <a:gd name="T14" fmla="*/ 213 w 717"/>
                <a:gd name="T15" fmla="*/ 198 h 845"/>
                <a:gd name="T16" fmla="*/ 404 w 717"/>
                <a:gd name="T17" fmla="*/ 408 h 845"/>
                <a:gd name="T18" fmla="*/ 576 w 717"/>
                <a:gd name="T19" fmla="*/ 623 h 845"/>
                <a:gd name="T20" fmla="*/ 725 w 717"/>
                <a:gd name="T21" fmla="*/ 845 h 845"/>
                <a:gd name="T22" fmla="*/ 725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3" name="Freeform 24"/>
            <p:cNvSpPr>
              <a:spLocks/>
            </p:cNvSpPr>
            <p:nvPr/>
          </p:nvSpPr>
          <p:spPr bwMode="hidden">
            <a:xfrm>
              <a:off x="5352" y="0"/>
              <a:ext cx="408" cy="414"/>
            </a:xfrm>
            <a:custGeom>
              <a:avLst/>
              <a:gdLst>
                <a:gd name="T0" fmla="*/ 411 w 407"/>
                <a:gd name="T1" fmla="*/ 414 h 414"/>
                <a:gd name="T2" fmla="*/ 411 w 407"/>
                <a:gd name="T3" fmla="*/ 396 h 414"/>
                <a:gd name="T4" fmla="*/ 226 w 407"/>
                <a:gd name="T5" fmla="*/ 192 h 414"/>
                <a:gd name="T6" fmla="*/ 12 w 407"/>
                <a:gd name="T7" fmla="*/ 0 h 414"/>
                <a:gd name="T8" fmla="*/ 0 w 407"/>
                <a:gd name="T9" fmla="*/ 0 h 414"/>
                <a:gd name="T10" fmla="*/ 108 w 407"/>
                <a:gd name="T11" fmla="*/ 102 h 414"/>
                <a:gd name="T12" fmla="*/ 220 w 407"/>
                <a:gd name="T13" fmla="*/ 204 h 414"/>
                <a:gd name="T14" fmla="*/ 411 w 407"/>
                <a:gd name="T15" fmla="*/ 414 h 414"/>
                <a:gd name="T16" fmla="*/ 411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4" name="Freeform 25">
              <a:extLst>
                <a:ext uri="{FF2B5EF4-FFF2-40B4-BE49-F238E27FC236}">
                  <a16:creationId xmlns:a16="http://schemas.microsoft.com/office/drawing/2014/main" xmlns="" id="{9E7FFA1C-8E9E-43EF-A9BE-20300EC4D020}"/>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15" name="Freeform 26"/>
            <p:cNvSpPr>
              <a:spLocks/>
            </p:cNvSpPr>
            <p:nvPr/>
          </p:nvSpPr>
          <p:spPr bwMode="hidden">
            <a:xfrm>
              <a:off x="6" y="0"/>
              <a:ext cx="588" cy="599"/>
            </a:xfrm>
            <a:custGeom>
              <a:avLst/>
              <a:gdLst>
                <a:gd name="T0" fmla="*/ 594 w 586"/>
                <a:gd name="T1" fmla="*/ 0 h 599"/>
                <a:gd name="T2" fmla="*/ 576 w 586"/>
                <a:gd name="T3" fmla="*/ 0 h 599"/>
                <a:gd name="T4" fmla="*/ 411 w 586"/>
                <a:gd name="T5" fmla="*/ 132 h 599"/>
                <a:gd name="T6" fmla="*/ 261 w 586"/>
                <a:gd name="T7" fmla="*/ 270 h 599"/>
                <a:gd name="T8" fmla="*/ 120 w 586"/>
                <a:gd name="T9" fmla="*/ 420 h 599"/>
                <a:gd name="T10" fmla="*/ 0 w 586"/>
                <a:gd name="T11" fmla="*/ 575 h 599"/>
                <a:gd name="T12" fmla="*/ 0 w 586"/>
                <a:gd name="T13" fmla="*/ 599 h 599"/>
                <a:gd name="T14" fmla="*/ 120 w 586"/>
                <a:gd name="T15" fmla="*/ 432 h 599"/>
                <a:gd name="T16" fmla="*/ 261 w 586"/>
                <a:gd name="T17" fmla="*/ 282 h 599"/>
                <a:gd name="T18" fmla="*/ 417 w 586"/>
                <a:gd name="T19" fmla="*/ 138 h 599"/>
                <a:gd name="T20" fmla="*/ 594 w 586"/>
                <a:gd name="T21" fmla="*/ 0 h 599"/>
                <a:gd name="T22" fmla="*/ 594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6" name="Freeform 27"/>
            <p:cNvSpPr>
              <a:spLocks/>
            </p:cNvSpPr>
            <p:nvPr/>
          </p:nvSpPr>
          <p:spPr bwMode="hidden">
            <a:xfrm>
              <a:off x="6" y="0"/>
              <a:ext cx="270" cy="252"/>
            </a:xfrm>
            <a:custGeom>
              <a:avLst/>
              <a:gdLst>
                <a:gd name="T0" fmla="*/ 273 w 269"/>
                <a:gd name="T1" fmla="*/ 0 h 252"/>
                <a:gd name="T2" fmla="*/ 255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3 w 269"/>
                <a:gd name="T15" fmla="*/ 0 h 252"/>
                <a:gd name="T16" fmla="*/ 273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sp>
        <p:nvSpPr>
          <p:cNvPr id="452647" name="Rectangle 39">
            <a:extLst>
              <a:ext uri="{FF2B5EF4-FFF2-40B4-BE49-F238E27FC236}">
                <a16:creationId xmlns:a16="http://schemas.microsoft.com/office/drawing/2014/main" xmlns="" id="{A2AEC663-0DD3-4B19-9725-9B0D04B0293E}"/>
              </a:ext>
            </a:extLst>
          </p:cNvPr>
          <p:cNvSpPr>
            <a:spLocks noGrp="1" noChangeArrowheads="1"/>
          </p:cNvSpPr>
          <p:nvPr>
            <p:ph type="ctrTitle" sz="quarter"/>
          </p:nvPr>
        </p:nvSpPr>
        <p:spPr>
          <a:xfrm>
            <a:off x="685800" y="1692275"/>
            <a:ext cx="7772400" cy="1736725"/>
          </a:xfrm>
        </p:spPr>
        <p:txBody>
          <a:bodyPr anchor="b"/>
          <a:lstStyle>
            <a:lvl1pPr>
              <a:defRPr sz="5400"/>
            </a:lvl1pPr>
          </a:lstStyle>
          <a:p>
            <a:pPr lvl="0"/>
            <a:r>
              <a:rPr lang="nl-NL" altLang="nl-NL" noProof="0"/>
              <a:t>Click to edit Master title style</a:t>
            </a:r>
          </a:p>
        </p:txBody>
      </p:sp>
      <p:sp>
        <p:nvSpPr>
          <p:cNvPr id="452648" name="Rectangle 40">
            <a:extLst>
              <a:ext uri="{FF2B5EF4-FFF2-40B4-BE49-F238E27FC236}">
                <a16:creationId xmlns:a16="http://schemas.microsoft.com/office/drawing/2014/main" xmlns="" id="{3E3571EE-54E9-439F-A4A0-2BDDA03FC2EA}"/>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nl-NL" altLang="nl-NL" noProof="0"/>
              <a:t>Click to edit Master subtitle style</a:t>
            </a:r>
          </a:p>
        </p:txBody>
      </p:sp>
      <p:sp>
        <p:nvSpPr>
          <p:cNvPr id="41" name="Rectangle 41">
            <a:extLst>
              <a:ext uri="{FF2B5EF4-FFF2-40B4-BE49-F238E27FC236}">
                <a16:creationId xmlns:a16="http://schemas.microsoft.com/office/drawing/2014/main" xmlns="" id="{BCF495D0-6D3D-4355-8912-C7CEEA3D38D8}"/>
              </a:ext>
            </a:extLst>
          </p:cNvPr>
          <p:cNvSpPr>
            <a:spLocks noGrp="1" noChangeArrowheads="1"/>
          </p:cNvSpPr>
          <p:nvPr>
            <p:ph type="dt" sz="quarter" idx="10"/>
          </p:nvPr>
        </p:nvSpPr>
        <p:spPr/>
        <p:txBody>
          <a:bodyPr/>
          <a:lstStyle>
            <a:lvl1pPr>
              <a:defRPr/>
            </a:lvl1pPr>
          </a:lstStyle>
          <a:p>
            <a:pPr>
              <a:defRPr/>
            </a:pPr>
            <a:endParaRPr lang="nl-NL" altLang="nl-NL"/>
          </a:p>
        </p:txBody>
      </p:sp>
      <p:sp>
        <p:nvSpPr>
          <p:cNvPr id="42" name="Rectangle 42">
            <a:extLst>
              <a:ext uri="{FF2B5EF4-FFF2-40B4-BE49-F238E27FC236}">
                <a16:creationId xmlns:a16="http://schemas.microsoft.com/office/drawing/2014/main" xmlns="" id="{85860130-2B76-4A34-96FA-A409CC9899C2}"/>
              </a:ext>
            </a:extLst>
          </p:cNvPr>
          <p:cNvSpPr>
            <a:spLocks noGrp="1" noChangeArrowheads="1"/>
          </p:cNvSpPr>
          <p:nvPr>
            <p:ph type="ftr" sz="quarter" idx="11"/>
          </p:nvPr>
        </p:nvSpPr>
        <p:spPr/>
        <p:txBody>
          <a:bodyPr/>
          <a:lstStyle>
            <a:lvl1pPr>
              <a:defRPr/>
            </a:lvl1pPr>
          </a:lstStyle>
          <a:p>
            <a:pPr>
              <a:defRPr/>
            </a:pPr>
            <a:endParaRPr lang="nl-NL" altLang="nl-NL"/>
          </a:p>
        </p:txBody>
      </p:sp>
      <p:sp>
        <p:nvSpPr>
          <p:cNvPr id="43" name="Rectangle 43">
            <a:extLst>
              <a:ext uri="{FF2B5EF4-FFF2-40B4-BE49-F238E27FC236}">
                <a16:creationId xmlns:a16="http://schemas.microsoft.com/office/drawing/2014/main" xmlns="" id="{55FEB2CB-2932-4757-A031-AE8E8A352ECC}"/>
              </a:ext>
            </a:extLst>
          </p:cNvPr>
          <p:cNvSpPr>
            <a:spLocks noGrp="1" noChangeArrowheads="1"/>
          </p:cNvSpPr>
          <p:nvPr>
            <p:ph type="sldNum" sz="quarter" idx="12"/>
          </p:nvPr>
        </p:nvSpPr>
        <p:spPr/>
        <p:txBody>
          <a:bodyPr/>
          <a:lstStyle>
            <a:lvl1pPr>
              <a:defRPr/>
            </a:lvl1pPr>
          </a:lstStyle>
          <a:p>
            <a:pPr>
              <a:defRPr/>
            </a:pPr>
            <a:fld id="{413494BD-C1AE-424F-986C-05DD028E7784}" type="slidenum">
              <a:rPr lang="nl-NL" altLang="nl-NL"/>
              <a:pPr>
                <a:defRPr/>
              </a:pPr>
              <a:t>‹#›</a:t>
            </a:fld>
            <a:endParaRPr lang="nl-NL" altLang="nl-NL"/>
          </a:p>
        </p:txBody>
      </p:sp>
    </p:spTree>
    <p:extLst>
      <p:ext uri="{BB962C8B-B14F-4D97-AF65-F5344CB8AC3E}">
        <p14:creationId xmlns:p14="http://schemas.microsoft.com/office/powerpoint/2010/main" val="1283431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A84014-9B1A-4C0F-9FCD-B0522572B029}"/>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xmlns="" id="{295401E7-D565-430B-9C9E-0580B22C64A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5"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9C2F582C-43AA-4D1A-8EBE-2D3569E7B910}" type="slidenum">
              <a:rPr lang="nl-NL" altLang="nl-NL"/>
              <a:pPr>
                <a:defRPr/>
              </a:pPr>
              <a:t>‹#›</a:t>
            </a:fld>
            <a:endParaRPr lang="nl-NL" altLang="nl-NL"/>
          </a:p>
        </p:txBody>
      </p:sp>
    </p:spTree>
    <p:extLst>
      <p:ext uri="{BB962C8B-B14F-4D97-AF65-F5344CB8AC3E}">
        <p14:creationId xmlns:p14="http://schemas.microsoft.com/office/powerpoint/2010/main" val="1617567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8DB6E3C-A21B-43F2-93EB-39AF341E99B0}"/>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xmlns="" id="{3FC5FB57-3BFA-4AE2-B9C7-CE6BD3494AC7}"/>
              </a:ext>
            </a:extLst>
          </p:cNvPr>
          <p:cNvSpPr>
            <a:spLocks noGrp="1"/>
          </p:cNvSpPr>
          <p:nvPr>
            <p:ph type="body" orient="vert" idx="1"/>
          </p:nvPr>
        </p:nvSpPr>
        <p:spPr>
          <a:xfrm>
            <a:off x="457200" y="277813"/>
            <a:ext cx="6019800" cy="5853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5"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0EF2135A-F493-4A72-AEA7-CAC38B798CA4}" type="slidenum">
              <a:rPr lang="nl-NL" altLang="nl-NL"/>
              <a:pPr>
                <a:defRPr/>
              </a:pPr>
              <a:t>‹#›</a:t>
            </a:fld>
            <a:endParaRPr lang="nl-NL" altLang="nl-NL"/>
          </a:p>
        </p:txBody>
      </p:sp>
    </p:spTree>
    <p:extLst>
      <p:ext uri="{BB962C8B-B14F-4D97-AF65-F5344CB8AC3E}">
        <p14:creationId xmlns:p14="http://schemas.microsoft.com/office/powerpoint/2010/main" val="1288967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2F33A5-7672-4DD1-9E57-8E2808234FF1}"/>
              </a:ext>
            </a:extLst>
          </p:cNvPr>
          <p:cNvSpPr>
            <a:spLocks noGrp="1"/>
          </p:cNvSpPr>
          <p:nvPr>
            <p:ph type="title"/>
          </p:nvPr>
        </p:nvSpPr>
        <p:spPr>
          <a:xfrm>
            <a:off x="457200" y="277813"/>
            <a:ext cx="8229600" cy="1139825"/>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xmlns="" id="{DE9CE26A-D8CE-4FD1-BAF7-4225A63C0640}"/>
              </a:ext>
            </a:extLst>
          </p:cNvPr>
          <p:cNvSpPr>
            <a:spLocks noGrp="1"/>
          </p:cNvSpPr>
          <p:nvPr>
            <p:ph type="body"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xmlns="" id="{56A00164-2D79-46F2-8AED-3D648C772A47}"/>
              </a:ext>
            </a:extLst>
          </p:cNvPr>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6"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7"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4FEAE294-7D57-4B84-AE6F-D5439BA66C31}" type="slidenum">
              <a:rPr lang="nl-NL" altLang="nl-NL"/>
              <a:pPr>
                <a:defRPr/>
              </a:pPr>
              <a:t>‹#›</a:t>
            </a:fld>
            <a:endParaRPr lang="nl-NL" altLang="nl-NL"/>
          </a:p>
        </p:txBody>
      </p:sp>
    </p:spTree>
    <p:extLst>
      <p:ext uri="{BB962C8B-B14F-4D97-AF65-F5344CB8AC3E}">
        <p14:creationId xmlns:p14="http://schemas.microsoft.com/office/powerpoint/2010/main" val="699316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25BE9-61DF-4138-A5AE-776157E219CF}"/>
              </a:ext>
            </a:extLst>
          </p:cNvPr>
          <p:cNvSpPr>
            <a:spLocks noGrp="1"/>
          </p:cNvSpPr>
          <p:nvPr>
            <p:ph type="title"/>
          </p:nvPr>
        </p:nvSpPr>
        <p:spPr>
          <a:xfrm>
            <a:off x="457200" y="277813"/>
            <a:ext cx="8229600" cy="1139825"/>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xmlns="" id="{F58FC3FB-F973-4975-AB8A-010E9F7C8A3A}"/>
              </a:ext>
            </a:extLst>
          </p:cNvPr>
          <p:cNvSpPr>
            <a:spLocks noGrp="1"/>
          </p:cNvSpPr>
          <p:nvPr>
            <p:ph type="body"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xmlns="" id="{6C57CD9F-56C4-4111-A831-C8CC6171A474}"/>
              </a:ext>
            </a:extLst>
          </p:cNvPr>
          <p:cNvSpPr>
            <a:spLocks noGrp="1"/>
          </p:cNvSpPr>
          <p:nvPr>
            <p:ph sz="quarter" idx="2"/>
          </p:nvPr>
        </p:nvSpPr>
        <p:spPr>
          <a:xfrm>
            <a:off x="4648200" y="1600200"/>
            <a:ext cx="4038600" cy="21891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Content Placeholder 4">
            <a:extLst>
              <a:ext uri="{FF2B5EF4-FFF2-40B4-BE49-F238E27FC236}">
                <a16:creationId xmlns:a16="http://schemas.microsoft.com/office/drawing/2014/main" xmlns="" id="{4D2D5532-04EF-443B-9DE3-F5DCADCA7F5E}"/>
              </a:ext>
            </a:extLst>
          </p:cNvPr>
          <p:cNvSpPr>
            <a:spLocks noGrp="1"/>
          </p:cNvSpPr>
          <p:nvPr>
            <p:ph sz="quarter" idx="3"/>
          </p:nvPr>
        </p:nvSpPr>
        <p:spPr>
          <a:xfrm>
            <a:off x="4648200" y="3941763"/>
            <a:ext cx="4038600" cy="218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7"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8"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FA670C6A-0D5E-4564-A7AE-D941EF294BD8}" type="slidenum">
              <a:rPr lang="nl-NL" altLang="nl-NL"/>
              <a:pPr>
                <a:defRPr/>
              </a:pPr>
              <a:t>‹#›</a:t>
            </a:fld>
            <a:endParaRPr lang="nl-NL" altLang="nl-NL"/>
          </a:p>
        </p:txBody>
      </p:sp>
    </p:spTree>
    <p:extLst>
      <p:ext uri="{BB962C8B-B14F-4D97-AF65-F5344CB8AC3E}">
        <p14:creationId xmlns:p14="http://schemas.microsoft.com/office/powerpoint/2010/main" val="2335088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D622D4-4C7D-40F7-A92C-53A1C752B9C5}"/>
              </a:ext>
            </a:extLst>
          </p:cNvPr>
          <p:cNvSpPr>
            <a:spLocks noGrp="1"/>
          </p:cNvSpPr>
          <p:nvPr>
            <p:ph type="title"/>
          </p:nvPr>
        </p:nvSpPr>
        <p:spPr>
          <a:xfrm>
            <a:off x="457200" y="277813"/>
            <a:ext cx="8229600" cy="1139825"/>
          </a:xfrm>
        </p:spPr>
        <p:txBody>
          <a:bodyPr/>
          <a:lstStyle/>
          <a:p>
            <a:r>
              <a:rPr lang="en-US"/>
              <a:t>Click to edit Master title style</a:t>
            </a:r>
            <a:endParaRPr lang="nl-NL"/>
          </a:p>
        </p:txBody>
      </p:sp>
      <p:sp>
        <p:nvSpPr>
          <p:cNvPr id="3" name="SmartArt Placeholder 2">
            <a:extLst>
              <a:ext uri="{FF2B5EF4-FFF2-40B4-BE49-F238E27FC236}">
                <a16:creationId xmlns:a16="http://schemas.microsoft.com/office/drawing/2014/main" xmlns="" id="{3C9BF3BE-2AE5-4A34-AF7B-5ADE964A836F}"/>
              </a:ext>
            </a:extLst>
          </p:cNvPr>
          <p:cNvSpPr>
            <a:spLocks noGrp="1"/>
          </p:cNvSpPr>
          <p:nvPr>
            <p:ph type="dgm" idx="1"/>
          </p:nvPr>
        </p:nvSpPr>
        <p:spPr>
          <a:xfrm>
            <a:off x="457200" y="1600200"/>
            <a:ext cx="8229600" cy="4530725"/>
          </a:xfrm>
        </p:spPr>
        <p:txBody>
          <a:bodyPr/>
          <a:lstStyle/>
          <a:p>
            <a:pPr lvl="0"/>
            <a:endParaRPr lang="nl-NL" noProof="0"/>
          </a:p>
        </p:txBody>
      </p:sp>
      <p:sp>
        <p:nvSpPr>
          <p:cNvPr id="4"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5"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00DE3062-3546-47FF-83C3-B501503B677C}" type="slidenum">
              <a:rPr lang="nl-NL" altLang="nl-NL"/>
              <a:pPr>
                <a:defRPr/>
              </a:pPr>
              <a:t>‹#›</a:t>
            </a:fld>
            <a:endParaRPr lang="nl-NL" altLang="nl-NL"/>
          </a:p>
        </p:txBody>
      </p:sp>
    </p:spTree>
    <p:extLst>
      <p:ext uri="{BB962C8B-B14F-4D97-AF65-F5344CB8AC3E}">
        <p14:creationId xmlns:p14="http://schemas.microsoft.com/office/powerpoint/2010/main" val="212504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882A96-64A5-440B-AE4F-9DEBF2609195}"/>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xmlns="" id="{E72DD497-CE55-431E-B7F4-4150E91F07B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5"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1F760D4B-ACCA-4EAC-96AD-82F82B0D33EF}" type="slidenum">
              <a:rPr lang="nl-NL" altLang="nl-NL"/>
              <a:pPr>
                <a:defRPr/>
              </a:pPr>
              <a:t>‹#›</a:t>
            </a:fld>
            <a:endParaRPr lang="nl-NL" altLang="nl-NL"/>
          </a:p>
        </p:txBody>
      </p:sp>
    </p:spTree>
    <p:extLst>
      <p:ext uri="{BB962C8B-B14F-4D97-AF65-F5344CB8AC3E}">
        <p14:creationId xmlns:p14="http://schemas.microsoft.com/office/powerpoint/2010/main" val="225619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97CD84-94D7-418F-B883-2D321E98239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xmlns="" id="{AA6019EA-9AA5-4FEB-84DE-A97A1B5A43D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5"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7AA45769-7A05-4CCF-8262-5411EB300EF8}" type="slidenum">
              <a:rPr lang="nl-NL" altLang="nl-NL"/>
              <a:pPr>
                <a:defRPr/>
              </a:pPr>
              <a:t>‹#›</a:t>
            </a:fld>
            <a:endParaRPr lang="nl-NL" altLang="nl-NL"/>
          </a:p>
        </p:txBody>
      </p:sp>
    </p:spTree>
    <p:extLst>
      <p:ext uri="{BB962C8B-B14F-4D97-AF65-F5344CB8AC3E}">
        <p14:creationId xmlns:p14="http://schemas.microsoft.com/office/powerpoint/2010/main" val="57227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B58F8-86BC-48B3-A306-BB4F0021C4F5}"/>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xmlns="" id="{E8016DE3-0EFE-4342-A1D4-772F1761FA4B}"/>
              </a:ext>
            </a:extLst>
          </p:cNvPr>
          <p:cNvSpPr>
            <a:spLocks noGrp="1"/>
          </p:cNvSpPr>
          <p:nvPr>
            <p:ph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xmlns="" id="{199008E1-587C-40E1-864E-2D175AB30D1C}"/>
              </a:ext>
            </a:extLst>
          </p:cNvPr>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6"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7"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4B28A89C-A927-491B-A632-773835A8A570}" type="slidenum">
              <a:rPr lang="nl-NL" altLang="nl-NL"/>
              <a:pPr>
                <a:defRPr/>
              </a:pPr>
              <a:t>‹#›</a:t>
            </a:fld>
            <a:endParaRPr lang="nl-NL" altLang="nl-NL"/>
          </a:p>
        </p:txBody>
      </p:sp>
    </p:spTree>
    <p:extLst>
      <p:ext uri="{BB962C8B-B14F-4D97-AF65-F5344CB8AC3E}">
        <p14:creationId xmlns:p14="http://schemas.microsoft.com/office/powerpoint/2010/main" val="164005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66CCCF-A626-401D-844C-196DAE1295D4}"/>
              </a:ext>
            </a:extLst>
          </p:cNvPr>
          <p:cNvSpPr>
            <a:spLocks noGrp="1"/>
          </p:cNvSpPr>
          <p:nvPr>
            <p:ph type="title"/>
          </p:nvPr>
        </p:nvSpPr>
        <p:spPr>
          <a:xfrm>
            <a:off x="630238" y="365125"/>
            <a:ext cx="78867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xmlns="" id="{17DBB105-E082-4166-B581-C1DDA758638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1BC9FDF4-833A-403A-8AF2-515988804522}"/>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xmlns="" id="{7E93FDFC-0914-4A29-B8A5-CC3B7B2FFA8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59B68FD-61AC-4413-A04F-1A77BD2F1ACF}"/>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8"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9"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16CFF522-0136-4116-B219-3FB97C7FEC6E}" type="slidenum">
              <a:rPr lang="nl-NL" altLang="nl-NL"/>
              <a:pPr>
                <a:defRPr/>
              </a:pPr>
              <a:t>‹#›</a:t>
            </a:fld>
            <a:endParaRPr lang="nl-NL" altLang="nl-NL"/>
          </a:p>
        </p:txBody>
      </p:sp>
    </p:spTree>
    <p:extLst>
      <p:ext uri="{BB962C8B-B14F-4D97-AF65-F5344CB8AC3E}">
        <p14:creationId xmlns:p14="http://schemas.microsoft.com/office/powerpoint/2010/main" val="391783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1ECA28-6C4C-48D8-8C76-BE9A8FC79A30}"/>
              </a:ext>
            </a:extLst>
          </p:cNvPr>
          <p:cNvSpPr>
            <a:spLocks noGrp="1"/>
          </p:cNvSpPr>
          <p:nvPr>
            <p:ph type="title"/>
          </p:nvPr>
        </p:nvSpPr>
        <p:spPr/>
        <p:txBody>
          <a:bodyPr/>
          <a:lstStyle/>
          <a:p>
            <a:r>
              <a:rPr lang="en-US"/>
              <a:t>Click to edit Master title style</a:t>
            </a:r>
            <a:endParaRPr lang="nl-NL"/>
          </a:p>
        </p:txBody>
      </p:sp>
      <p:sp>
        <p:nvSpPr>
          <p:cNvPr id="3"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4"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5"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F43D3B92-A0BF-4F37-B163-C8CEA9F376D8}" type="slidenum">
              <a:rPr lang="nl-NL" altLang="nl-NL"/>
              <a:pPr>
                <a:defRPr/>
              </a:pPr>
              <a:t>‹#›</a:t>
            </a:fld>
            <a:endParaRPr lang="nl-NL" altLang="nl-NL"/>
          </a:p>
        </p:txBody>
      </p:sp>
    </p:spTree>
    <p:extLst>
      <p:ext uri="{BB962C8B-B14F-4D97-AF65-F5344CB8AC3E}">
        <p14:creationId xmlns:p14="http://schemas.microsoft.com/office/powerpoint/2010/main" val="277963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3"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4"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EFD3DFCC-E4E5-4B07-BD2D-CB29707E4026}" type="slidenum">
              <a:rPr lang="nl-NL" altLang="nl-NL"/>
              <a:pPr>
                <a:defRPr/>
              </a:pPr>
              <a:t>‹#›</a:t>
            </a:fld>
            <a:endParaRPr lang="nl-NL" altLang="nl-NL"/>
          </a:p>
        </p:txBody>
      </p:sp>
    </p:spTree>
    <p:extLst>
      <p:ext uri="{BB962C8B-B14F-4D97-AF65-F5344CB8AC3E}">
        <p14:creationId xmlns:p14="http://schemas.microsoft.com/office/powerpoint/2010/main" val="187249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0BB165-8AC7-42D0-8019-4F69DE5C52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xmlns="" id="{76DAA940-20E9-47B6-9A7C-5145499910E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xmlns="" id="{146BBBA1-CA56-44D4-8BE9-504C5CBA24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6"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7"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C9D589A0-1D7C-4629-AAE3-07B13F33EF59}" type="slidenum">
              <a:rPr lang="nl-NL" altLang="nl-NL"/>
              <a:pPr>
                <a:defRPr/>
              </a:pPr>
              <a:t>‹#›</a:t>
            </a:fld>
            <a:endParaRPr lang="nl-NL" altLang="nl-NL"/>
          </a:p>
        </p:txBody>
      </p:sp>
    </p:spTree>
    <p:extLst>
      <p:ext uri="{BB962C8B-B14F-4D97-AF65-F5344CB8AC3E}">
        <p14:creationId xmlns:p14="http://schemas.microsoft.com/office/powerpoint/2010/main" val="285320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5AD4FF-1F84-4F25-933C-CD5578C7DF2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xmlns="" id="{566D6BEF-72DE-4A08-A45E-F5CB508FBD6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ext Placeholder 3">
            <a:extLst>
              <a:ext uri="{FF2B5EF4-FFF2-40B4-BE49-F238E27FC236}">
                <a16:creationId xmlns:a16="http://schemas.microsoft.com/office/drawing/2014/main" xmlns="" id="{D335EEBB-D4B4-4E1D-A61C-1538FB4432E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0">
            <a:extLst>
              <a:ext uri="{FF2B5EF4-FFF2-40B4-BE49-F238E27FC236}">
                <a16:creationId xmlns:a16="http://schemas.microsoft.com/office/drawing/2014/main" xmlns="" id="{D205C665-8696-4F31-B7B2-47953509CB71}"/>
              </a:ext>
            </a:extLst>
          </p:cNvPr>
          <p:cNvSpPr>
            <a:spLocks noGrp="1" noChangeArrowheads="1"/>
          </p:cNvSpPr>
          <p:nvPr>
            <p:ph type="dt" sz="half" idx="10"/>
          </p:nvPr>
        </p:nvSpPr>
        <p:spPr>
          <a:ln/>
        </p:spPr>
        <p:txBody>
          <a:bodyPr/>
          <a:lstStyle>
            <a:lvl1pPr>
              <a:defRPr/>
            </a:lvl1pPr>
          </a:lstStyle>
          <a:p>
            <a:pPr>
              <a:defRPr/>
            </a:pPr>
            <a:endParaRPr lang="nl-NL" altLang="nl-NL"/>
          </a:p>
        </p:txBody>
      </p:sp>
      <p:sp>
        <p:nvSpPr>
          <p:cNvPr id="6"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7"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12"/>
          </p:nvPr>
        </p:nvSpPr>
        <p:spPr>
          <a:ln/>
        </p:spPr>
        <p:txBody>
          <a:bodyPr/>
          <a:lstStyle>
            <a:lvl1pPr>
              <a:defRPr/>
            </a:lvl1pPr>
          </a:lstStyle>
          <a:p>
            <a:pPr>
              <a:defRPr/>
            </a:pPr>
            <a:fld id="{30E35A3F-D917-4DCB-AA0A-B33A66D1F49F}" type="slidenum">
              <a:rPr lang="nl-NL" altLang="nl-NL"/>
              <a:pPr>
                <a:defRPr/>
              </a:pPr>
              <a:t>‹#›</a:t>
            </a:fld>
            <a:endParaRPr lang="nl-NL" altLang="nl-NL"/>
          </a:p>
        </p:txBody>
      </p:sp>
    </p:spTree>
    <p:extLst>
      <p:ext uri="{BB962C8B-B14F-4D97-AF65-F5344CB8AC3E}">
        <p14:creationId xmlns:p14="http://schemas.microsoft.com/office/powerpoint/2010/main" val="320810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1588" y="0"/>
            <a:ext cx="9148762" cy="6851650"/>
            <a:chOff x="1" y="0"/>
            <a:chExt cx="5763" cy="4316"/>
          </a:xfrm>
        </p:grpSpPr>
        <p:sp>
          <p:nvSpPr>
            <p:cNvPr id="451587" name="Freeform 3">
              <a:extLst>
                <a:ext uri="{FF2B5EF4-FFF2-40B4-BE49-F238E27FC236}">
                  <a16:creationId xmlns:a16="http://schemas.microsoft.com/office/drawing/2014/main" xmlns="" id="{EEBE2D38-7DB8-437E-B806-AEEFDDC0D547}"/>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588" name="Freeform 4">
              <a:extLst>
                <a:ext uri="{FF2B5EF4-FFF2-40B4-BE49-F238E27FC236}">
                  <a16:creationId xmlns:a16="http://schemas.microsoft.com/office/drawing/2014/main" xmlns="" id="{415B7DBF-D240-4174-B579-57218C6FBEFB}"/>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589" name="Freeform 5">
              <a:extLst>
                <a:ext uri="{FF2B5EF4-FFF2-40B4-BE49-F238E27FC236}">
                  <a16:creationId xmlns:a16="http://schemas.microsoft.com/office/drawing/2014/main" xmlns="" id="{CDCB69F6-1A52-4597-A7FB-DCBE8735B64C}"/>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grpSp>
          <p:nvGrpSpPr>
            <p:cNvPr id="8203" name="Group 6"/>
            <p:cNvGrpSpPr>
              <a:grpSpLocks/>
            </p:cNvGrpSpPr>
            <p:nvPr/>
          </p:nvGrpSpPr>
          <p:grpSpPr bwMode="auto">
            <a:xfrm>
              <a:off x="288" y="0"/>
              <a:ext cx="5098" cy="4316"/>
              <a:chOff x="288" y="0"/>
              <a:chExt cx="5098" cy="4316"/>
            </a:xfrm>
          </p:grpSpPr>
          <p:sp>
            <p:nvSpPr>
              <p:cNvPr id="451591" name="Freeform 7">
                <a:extLst>
                  <a:ext uri="{FF2B5EF4-FFF2-40B4-BE49-F238E27FC236}">
                    <a16:creationId xmlns:a16="http://schemas.microsoft.com/office/drawing/2014/main" xmlns="" id="{C78D1455-839B-4152-99BA-3DFC3C09EFE7}"/>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592" name="Freeform 8">
                <a:extLst>
                  <a:ext uri="{FF2B5EF4-FFF2-40B4-BE49-F238E27FC236}">
                    <a16:creationId xmlns:a16="http://schemas.microsoft.com/office/drawing/2014/main" xmlns="" id="{04BC8B28-5780-4DCB-9D13-74D1602FF636}"/>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593" name="Freeform 9">
                <a:extLst>
                  <a:ext uri="{FF2B5EF4-FFF2-40B4-BE49-F238E27FC236}">
                    <a16:creationId xmlns:a16="http://schemas.microsoft.com/office/drawing/2014/main" xmlns="" id="{F390FB56-F5F1-4E4C-9934-862832C4F8AD}"/>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594" name="Freeform 10">
                <a:extLst>
                  <a:ext uri="{FF2B5EF4-FFF2-40B4-BE49-F238E27FC236}">
                    <a16:creationId xmlns:a16="http://schemas.microsoft.com/office/drawing/2014/main" xmlns="" id="{A8377FD7-840F-4F51-8C08-DEA0BC5B3383}"/>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595" name="Freeform 11">
                <a:extLst>
                  <a:ext uri="{FF2B5EF4-FFF2-40B4-BE49-F238E27FC236}">
                    <a16:creationId xmlns:a16="http://schemas.microsoft.com/office/drawing/2014/main" xmlns="" id="{863BB279-25FA-4193-9499-ED30DFCE1C02}"/>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596" name="Freeform 12">
                <a:extLst>
                  <a:ext uri="{FF2B5EF4-FFF2-40B4-BE49-F238E27FC236}">
                    <a16:creationId xmlns:a16="http://schemas.microsoft.com/office/drawing/2014/main" xmlns="" id="{C50E1342-3B0C-4E5F-A2BE-EF9EBE7F3067}"/>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597" name="Freeform 13">
                <a:extLst>
                  <a:ext uri="{FF2B5EF4-FFF2-40B4-BE49-F238E27FC236}">
                    <a16:creationId xmlns:a16="http://schemas.microsoft.com/office/drawing/2014/main" xmlns="" id="{C7A0B77B-BA15-4600-8B03-6A9119342620}"/>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598" name="Freeform 14">
                <a:extLst>
                  <a:ext uri="{FF2B5EF4-FFF2-40B4-BE49-F238E27FC236}">
                    <a16:creationId xmlns:a16="http://schemas.microsoft.com/office/drawing/2014/main" xmlns="" id="{7A2A7C93-2E54-4447-85D4-26BC243156F5}"/>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599" name="Freeform 15">
                <a:extLst>
                  <a:ext uri="{FF2B5EF4-FFF2-40B4-BE49-F238E27FC236}">
                    <a16:creationId xmlns:a16="http://schemas.microsoft.com/office/drawing/2014/main" xmlns="" id="{DB820244-6CFE-420B-9266-C583FB8C39DE}"/>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600" name="Freeform 16">
                <a:extLst>
                  <a:ext uri="{FF2B5EF4-FFF2-40B4-BE49-F238E27FC236}">
                    <a16:creationId xmlns:a16="http://schemas.microsoft.com/office/drawing/2014/main" xmlns="" id="{C295E8DF-746B-49B7-B953-36F48DF6C788}"/>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601" name="Freeform 17">
                <a:extLst>
                  <a:ext uri="{FF2B5EF4-FFF2-40B4-BE49-F238E27FC236}">
                    <a16:creationId xmlns:a16="http://schemas.microsoft.com/office/drawing/2014/main" xmlns="" id="{45B9E94C-9DFB-42A6-A854-00B5E472DF75}"/>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602" name="Freeform 18">
                <a:extLst>
                  <a:ext uri="{FF2B5EF4-FFF2-40B4-BE49-F238E27FC236}">
                    <a16:creationId xmlns:a16="http://schemas.microsoft.com/office/drawing/2014/main" xmlns="" id="{687900E6-32BD-4D33-B579-8E1D0AA5B53B}"/>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603" name="Freeform 19">
                <a:extLst>
                  <a:ext uri="{FF2B5EF4-FFF2-40B4-BE49-F238E27FC236}">
                    <a16:creationId xmlns:a16="http://schemas.microsoft.com/office/drawing/2014/main" xmlns="" id="{B0F62A4E-3FB1-482D-9694-A23DEC45B8D8}"/>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grpSp>
        <p:sp>
          <p:nvSpPr>
            <p:cNvPr id="451604" name="Freeform 20">
              <a:extLst>
                <a:ext uri="{FF2B5EF4-FFF2-40B4-BE49-F238E27FC236}">
                  <a16:creationId xmlns:a16="http://schemas.microsoft.com/office/drawing/2014/main" xmlns="" id="{CEF0EB58-C987-4167-88A5-571E3324A03A}"/>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605" name="Freeform 21">
              <a:extLst>
                <a:ext uri="{FF2B5EF4-FFF2-40B4-BE49-F238E27FC236}">
                  <a16:creationId xmlns:a16="http://schemas.microsoft.com/office/drawing/2014/main" xmlns="" id="{77252366-5102-4620-B2BF-2A4670E8CC49}"/>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451606" name="Freeform 22">
              <a:extLst>
                <a:ext uri="{FF2B5EF4-FFF2-40B4-BE49-F238E27FC236}">
                  <a16:creationId xmlns:a16="http://schemas.microsoft.com/office/drawing/2014/main" xmlns="" id="{F215454F-81B6-417C-A847-8659AE1835D5}"/>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8207" name="Freeform 23"/>
            <p:cNvSpPr>
              <a:spLocks/>
            </p:cNvSpPr>
            <p:nvPr/>
          </p:nvSpPr>
          <p:spPr bwMode="hidden">
            <a:xfrm>
              <a:off x="5041" y="0"/>
              <a:ext cx="719" cy="845"/>
            </a:xfrm>
            <a:custGeom>
              <a:avLst/>
              <a:gdLst>
                <a:gd name="T0" fmla="*/ 725 w 717"/>
                <a:gd name="T1" fmla="*/ 845 h 845"/>
                <a:gd name="T2" fmla="*/ 725 w 717"/>
                <a:gd name="T3" fmla="*/ 821 h 845"/>
                <a:gd name="T4" fmla="*/ 582 w 717"/>
                <a:gd name="T5" fmla="*/ 605 h 845"/>
                <a:gd name="T6" fmla="*/ 410 w 717"/>
                <a:gd name="T7" fmla="*/ 396 h 845"/>
                <a:gd name="T8" fmla="*/ 225 w 717"/>
                <a:gd name="T9" fmla="*/ 192 h 845"/>
                <a:gd name="T10" fmla="*/ 17 w 717"/>
                <a:gd name="T11" fmla="*/ 0 h 845"/>
                <a:gd name="T12" fmla="*/ 0 w 717"/>
                <a:gd name="T13" fmla="*/ 0 h 845"/>
                <a:gd name="T14" fmla="*/ 213 w 717"/>
                <a:gd name="T15" fmla="*/ 198 h 845"/>
                <a:gd name="T16" fmla="*/ 404 w 717"/>
                <a:gd name="T17" fmla="*/ 408 h 845"/>
                <a:gd name="T18" fmla="*/ 576 w 717"/>
                <a:gd name="T19" fmla="*/ 623 h 845"/>
                <a:gd name="T20" fmla="*/ 725 w 717"/>
                <a:gd name="T21" fmla="*/ 845 h 845"/>
                <a:gd name="T22" fmla="*/ 725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8208" name="Freeform 24"/>
            <p:cNvSpPr>
              <a:spLocks/>
            </p:cNvSpPr>
            <p:nvPr/>
          </p:nvSpPr>
          <p:spPr bwMode="hidden">
            <a:xfrm>
              <a:off x="5352" y="0"/>
              <a:ext cx="408" cy="414"/>
            </a:xfrm>
            <a:custGeom>
              <a:avLst/>
              <a:gdLst>
                <a:gd name="T0" fmla="*/ 411 w 407"/>
                <a:gd name="T1" fmla="*/ 414 h 414"/>
                <a:gd name="T2" fmla="*/ 411 w 407"/>
                <a:gd name="T3" fmla="*/ 396 h 414"/>
                <a:gd name="T4" fmla="*/ 226 w 407"/>
                <a:gd name="T5" fmla="*/ 192 h 414"/>
                <a:gd name="T6" fmla="*/ 12 w 407"/>
                <a:gd name="T7" fmla="*/ 0 h 414"/>
                <a:gd name="T8" fmla="*/ 0 w 407"/>
                <a:gd name="T9" fmla="*/ 0 h 414"/>
                <a:gd name="T10" fmla="*/ 108 w 407"/>
                <a:gd name="T11" fmla="*/ 102 h 414"/>
                <a:gd name="T12" fmla="*/ 220 w 407"/>
                <a:gd name="T13" fmla="*/ 204 h 414"/>
                <a:gd name="T14" fmla="*/ 411 w 407"/>
                <a:gd name="T15" fmla="*/ 414 h 414"/>
                <a:gd name="T16" fmla="*/ 411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451609" name="Freeform 25">
              <a:extLst>
                <a:ext uri="{FF2B5EF4-FFF2-40B4-BE49-F238E27FC236}">
                  <a16:creationId xmlns:a16="http://schemas.microsoft.com/office/drawing/2014/main" xmlns="" id="{FC307A3B-102E-4831-BB5A-163A44F64CD1}"/>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nl-NL"/>
            </a:p>
          </p:txBody>
        </p:sp>
        <p:sp>
          <p:nvSpPr>
            <p:cNvPr id="8210" name="Freeform 26"/>
            <p:cNvSpPr>
              <a:spLocks/>
            </p:cNvSpPr>
            <p:nvPr/>
          </p:nvSpPr>
          <p:spPr bwMode="hidden">
            <a:xfrm>
              <a:off x="6" y="0"/>
              <a:ext cx="588" cy="599"/>
            </a:xfrm>
            <a:custGeom>
              <a:avLst/>
              <a:gdLst>
                <a:gd name="T0" fmla="*/ 594 w 586"/>
                <a:gd name="T1" fmla="*/ 0 h 599"/>
                <a:gd name="T2" fmla="*/ 576 w 586"/>
                <a:gd name="T3" fmla="*/ 0 h 599"/>
                <a:gd name="T4" fmla="*/ 411 w 586"/>
                <a:gd name="T5" fmla="*/ 132 h 599"/>
                <a:gd name="T6" fmla="*/ 261 w 586"/>
                <a:gd name="T7" fmla="*/ 270 h 599"/>
                <a:gd name="T8" fmla="*/ 120 w 586"/>
                <a:gd name="T9" fmla="*/ 420 h 599"/>
                <a:gd name="T10" fmla="*/ 0 w 586"/>
                <a:gd name="T11" fmla="*/ 575 h 599"/>
                <a:gd name="T12" fmla="*/ 0 w 586"/>
                <a:gd name="T13" fmla="*/ 599 h 599"/>
                <a:gd name="T14" fmla="*/ 120 w 586"/>
                <a:gd name="T15" fmla="*/ 432 h 599"/>
                <a:gd name="T16" fmla="*/ 261 w 586"/>
                <a:gd name="T17" fmla="*/ 282 h 599"/>
                <a:gd name="T18" fmla="*/ 417 w 586"/>
                <a:gd name="T19" fmla="*/ 138 h 599"/>
                <a:gd name="T20" fmla="*/ 594 w 586"/>
                <a:gd name="T21" fmla="*/ 0 h 599"/>
                <a:gd name="T22" fmla="*/ 594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8211" name="Freeform 27"/>
            <p:cNvSpPr>
              <a:spLocks/>
            </p:cNvSpPr>
            <p:nvPr/>
          </p:nvSpPr>
          <p:spPr bwMode="hidden">
            <a:xfrm>
              <a:off x="6" y="0"/>
              <a:ext cx="270" cy="252"/>
            </a:xfrm>
            <a:custGeom>
              <a:avLst/>
              <a:gdLst>
                <a:gd name="T0" fmla="*/ 273 w 269"/>
                <a:gd name="T1" fmla="*/ 0 h 252"/>
                <a:gd name="T2" fmla="*/ 255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3 w 269"/>
                <a:gd name="T15" fmla="*/ 0 h 252"/>
                <a:gd name="T16" fmla="*/ 273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821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821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821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nvGrpSpPr>
            <p:cNvPr id="8215" name="Group 31"/>
            <p:cNvGrpSpPr>
              <a:grpSpLocks/>
            </p:cNvGrpSpPr>
            <p:nvPr/>
          </p:nvGrpSpPr>
          <p:grpSpPr bwMode="auto">
            <a:xfrm>
              <a:off x="1" y="392"/>
              <a:ext cx="5758" cy="1571"/>
              <a:chOff x="1" y="392"/>
              <a:chExt cx="5758" cy="1571"/>
            </a:xfrm>
          </p:grpSpPr>
          <p:sp>
            <p:nvSpPr>
              <p:cNvPr id="821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821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822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822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822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sp>
          <p:nvSpPr>
            <p:cNvPr id="8216"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8217"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sp>
        <p:nvSpPr>
          <p:cNvPr id="451623" name="Rectangle 39">
            <a:extLst>
              <a:ext uri="{FF2B5EF4-FFF2-40B4-BE49-F238E27FC236}">
                <a16:creationId xmlns:a16="http://schemas.microsoft.com/office/drawing/2014/main" xmlns="" id="{03C5D8DB-D145-4C66-9C4E-3F8A41387618}"/>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nl-NL" altLang="nl-NL"/>
              <a:t>Click to edit Master title style</a:t>
            </a:r>
          </a:p>
        </p:txBody>
      </p:sp>
      <p:sp>
        <p:nvSpPr>
          <p:cNvPr id="451624" name="Rectangle 40">
            <a:extLst>
              <a:ext uri="{FF2B5EF4-FFF2-40B4-BE49-F238E27FC236}">
                <a16:creationId xmlns:a16="http://schemas.microsoft.com/office/drawing/2014/main" xmlns="" id="{D205C665-8696-4F31-B7B2-47953509CB71}"/>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nl-NL" altLang="nl-NL"/>
          </a:p>
        </p:txBody>
      </p:sp>
      <p:sp>
        <p:nvSpPr>
          <p:cNvPr id="451625" name="Rectangle 41">
            <a:extLst>
              <a:ext uri="{FF2B5EF4-FFF2-40B4-BE49-F238E27FC236}">
                <a16:creationId xmlns:a16="http://schemas.microsoft.com/office/drawing/2014/main" xmlns="" id="{F025F03C-01F5-4588-A9D6-629D1353C5E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nl-NL" altLang="nl-NL"/>
          </a:p>
        </p:txBody>
      </p:sp>
      <p:sp>
        <p:nvSpPr>
          <p:cNvPr id="451626" name="Rectangle 42">
            <a:extLst>
              <a:ext uri="{FF2B5EF4-FFF2-40B4-BE49-F238E27FC236}">
                <a16:creationId xmlns:a16="http://schemas.microsoft.com/office/drawing/2014/main" xmlns="" id="{75B2AD51-4097-4795-83BC-0E70335D7E2B}"/>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E06684D4-1184-4FD2-91FF-C0FE31849DD1}" type="slidenum">
              <a:rPr lang="nl-NL" altLang="nl-NL"/>
              <a:pPr>
                <a:defRPr/>
              </a:pPr>
              <a:t>‹#›</a:t>
            </a:fld>
            <a:endParaRPr lang="nl-NL" altLang="nl-NL"/>
          </a:p>
        </p:txBody>
      </p:sp>
      <p:sp>
        <p:nvSpPr>
          <p:cNvPr id="451627" name="Rectangle 43">
            <a:extLst>
              <a:ext uri="{FF2B5EF4-FFF2-40B4-BE49-F238E27FC236}">
                <a16:creationId xmlns:a16="http://schemas.microsoft.com/office/drawing/2014/main" xmlns="" id="{4A326C4A-D6D4-486C-8145-8A465E8B7C45}"/>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Tree>
  </p:cSld>
  <p:clrMap bg1="dk2" tx1="lt1" bg2="dk1" tx2="lt2" accent1="accent1" accent2="accent2" accent3="accent3" accent4="accent4" accent5="accent5" accent6="accent6" hlink="hlink" folHlink="folHlink"/>
  <p:sldLayoutIdLst>
    <p:sldLayoutId id="2147483729"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3F1C734B-2AF8-43EC-BBEB-A076A98006A9}"/>
              </a:ext>
            </a:extLst>
          </p:cNvPr>
          <p:cNvSpPr>
            <a:spLocks noGrp="1" noChangeArrowheads="1"/>
          </p:cNvSpPr>
          <p:nvPr>
            <p:ph type="ctrTitle"/>
          </p:nvPr>
        </p:nvSpPr>
        <p:spPr>
          <a:xfrm>
            <a:off x="685800" y="1052513"/>
            <a:ext cx="7486650" cy="1152525"/>
          </a:xfrm>
        </p:spPr>
        <p:txBody>
          <a:bodyPr/>
          <a:lstStyle/>
          <a:p>
            <a:pPr eaLnBrk="1" hangingPunct="1">
              <a:defRPr/>
            </a:pPr>
            <a:r>
              <a:rPr lang="en-US" altLang="nl-NL" dirty="0"/>
              <a:t>Load Testing</a:t>
            </a:r>
          </a:p>
        </p:txBody>
      </p:sp>
      <p:sp>
        <p:nvSpPr>
          <p:cNvPr id="2051" name="Rectangle 3">
            <a:extLst>
              <a:ext uri="{FF2B5EF4-FFF2-40B4-BE49-F238E27FC236}">
                <a16:creationId xmlns:a16="http://schemas.microsoft.com/office/drawing/2014/main" xmlns="" id="{FF9CB0F8-6015-4B7F-9746-EEA75C720DE7}"/>
              </a:ext>
            </a:extLst>
          </p:cNvPr>
          <p:cNvSpPr>
            <a:spLocks noGrp="1" noChangeArrowheads="1"/>
          </p:cNvSpPr>
          <p:nvPr>
            <p:ph type="subTitle" idx="1"/>
          </p:nvPr>
        </p:nvSpPr>
        <p:spPr>
          <a:xfrm>
            <a:off x="1835150" y="4967288"/>
            <a:ext cx="3673475" cy="647700"/>
          </a:xfrm>
        </p:spPr>
        <p:txBody>
          <a:bodyPr/>
          <a:lstStyle/>
          <a:p>
            <a:pPr eaLnBrk="1" hangingPunct="1">
              <a:defRPr/>
            </a:pPr>
            <a:r>
              <a:rPr lang="en-US" altLang="nl-NL" b="1" dirty="0">
                <a:solidFill>
                  <a:srgbClr val="FFFF00"/>
                </a:solidFill>
              </a:rPr>
              <a:t>January 2018</a:t>
            </a:r>
            <a:r>
              <a:rPr lang="en-US" altLang="nl-NL" b="1" dirty="0">
                <a:solidFill>
                  <a:srgbClr val="0033CC"/>
                </a:solidFill>
              </a:rPr>
              <a:t> </a:t>
            </a:r>
          </a:p>
        </p:txBody>
      </p:sp>
      <p:sp>
        <p:nvSpPr>
          <p:cNvPr id="12292" name="Text Box 5"/>
          <p:cNvSpPr txBox="1">
            <a:spLocks noChangeArrowheads="1"/>
          </p:cNvSpPr>
          <p:nvPr/>
        </p:nvSpPr>
        <p:spPr bwMode="auto">
          <a:xfrm>
            <a:off x="1979613" y="5610225"/>
            <a:ext cx="4249737"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r>
              <a:rPr lang="nl-NL" altLang="nl-NL" sz="1800">
                <a:solidFill>
                  <a:srgbClr val="FFFF00"/>
                </a:solidFill>
                <a:latin typeface="Arial" panose="020B0604020202020204" pitchFamily="34" charset="0"/>
              </a:rPr>
              <a:t>René Ernst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a:extLst>
              <a:ext uri="{FF2B5EF4-FFF2-40B4-BE49-F238E27FC236}">
                <a16:creationId xmlns:a16="http://schemas.microsoft.com/office/drawing/2014/main" xmlns="" id="{6ACDCBC4-6251-4E54-9DAB-E384B8594D27}"/>
              </a:ext>
            </a:extLst>
          </p:cNvPr>
          <p:cNvSpPr>
            <a:spLocks noGrp="1" noChangeArrowheads="1"/>
          </p:cNvSpPr>
          <p:nvPr>
            <p:ph type="title"/>
          </p:nvPr>
        </p:nvSpPr>
        <p:spPr>
          <a:xfrm>
            <a:off x="153988" y="871538"/>
            <a:ext cx="7154862" cy="498475"/>
          </a:xfrm>
        </p:spPr>
        <p:txBody>
          <a:bodyPr/>
          <a:lstStyle/>
          <a:p>
            <a:pPr eaLnBrk="1" hangingPunct="1">
              <a:defRPr/>
            </a:pPr>
            <a:r>
              <a:rPr lang="en-US" altLang="nl-NL"/>
              <a:t>Requirements Analysis</a:t>
            </a:r>
          </a:p>
        </p:txBody>
      </p:sp>
      <p:sp>
        <p:nvSpPr>
          <p:cNvPr id="28675"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graphicFrame>
        <p:nvGraphicFramePr>
          <p:cNvPr id="453725" name="Group 93">
            <a:extLst>
              <a:ext uri="{FF2B5EF4-FFF2-40B4-BE49-F238E27FC236}">
                <a16:creationId xmlns:a16="http://schemas.microsoft.com/office/drawing/2014/main" xmlns="" id="{49BFDC79-A40F-492D-B4FA-D045294B780E}"/>
              </a:ext>
            </a:extLst>
          </p:cNvPr>
          <p:cNvGraphicFramePr>
            <a:graphicFrameLocks noGrp="1"/>
          </p:cNvGraphicFramePr>
          <p:nvPr>
            <p:ph sz="half" idx="2"/>
          </p:nvPr>
        </p:nvGraphicFramePr>
        <p:xfrm>
          <a:off x="107950" y="1412875"/>
          <a:ext cx="8820150" cy="4875213"/>
        </p:xfrm>
        <a:graphic>
          <a:graphicData uri="http://schemas.openxmlformats.org/drawingml/2006/table">
            <a:tbl>
              <a:tblPr/>
              <a:tblGrid>
                <a:gridCol w="1800225">
                  <a:extLst>
                    <a:ext uri="{9D8B030D-6E8A-4147-A177-3AD203B41FA5}">
                      <a16:colId xmlns:a16="http://schemas.microsoft.com/office/drawing/2014/main" xmlns="" val="2525070122"/>
                    </a:ext>
                  </a:extLst>
                </a:gridCol>
                <a:gridCol w="2303463">
                  <a:extLst>
                    <a:ext uri="{9D8B030D-6E8A-4147-A177-3AD203B41FA5}">
                      <a16:colId xmlns:a16="http://schemas.microsoft.com/office/drawing/2014/main" xmlns="" val="671942134"/>
                    </a:ext>
                  </a:extLst>
                </a:gridCol>
                <a:gridCol w="4716462">
                  <a:extLst>
                    <a:ext uri="{9D8B030D-6E8A-4147-A177-3AD203B41FA5}">
                      <a16:colId xmlns:a16="http://schemas.microsoft.com/office/drawing/2014/main" xmlns="" val="87804504"/>
                    </a:ext>
                  </a:extLst>
                </a:gridCol>
              </a:tblGrid>
              <a:tr h="36574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800" b="1" i="0" u="none" strike="noStrike" cap="none" normalizeH="0" baseline="0">
                          <a:ln>
                            <a:noFill/>
                          </a:ln>
                          <a:solidFill>
                            <a:schemeClr val="accent2"/>
                          </a:solidFill>
                          <a:effectLst>
                            <a:outerShdw blurRad="38100" dist="38100" dir="2700000" algn="tl">
                              <a:srgbClr val="000000"/>
                            </a:outerShdw>
                          </a:effectLst>
                          <a:latin typeface="Verdana" panose="020B0604030504040204" pitchFamily="34" charset="0"/>
                          <a:cs typeface="Arial" panose="020B0604020202020204" pitchFamily="34" charset="0"/>
                        </a:rPr>
                        <a:t>Stakeholder</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800" b="1" i="0" u="none" strike="noStrike" cap="none" normalizeH="0" baseline="0">
                          <a:ln>
                            <a:noFill/>
                          </a:ln>
                          <a:solidFill>
                            <a:schemeClr val="accent2"/>
                          </a:solidFill>
                          <a:effectLst>
                            <a:outerShdw blurRad="38100" dist="38100" dir="2700000" algn="tl">
                              <a:srgbClr val="000000"/>
                            </a:outerShdw>
                          </a:effectLst>
                          <a:latin typeface="Verdana" panose="020B0604030504040204" pitchFamily="34" charset="0"/>
                          <a:cs typeface="Arial" panose="020B0604020202020204" pitchFamily="34" charset="0"/>
                        </a:rPr>
                        <a:t>Requirement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800" b="1" i="0" u="none" strike="noStrike" cap="none" normalizeH="0" baseline="0">
                          <a:ln>
                            <a:noFill/>
                          </a:ln>
                          <a:solidFill>
                            <a:schemeClr val="accent2"/>
                          </a:solidFill>
                          <a:effectLst>
                            <a:outerShdw blurRad="38100" dist="38100" dir="2700000" algn="tl">
                              <a:srgbClr val="000000"/>
                            </a:outerShdw>
                          </a:effectLst>
                          <a:latin typeface="Verdana" panose="020B0604030504040204" pitchFamily="34" charset="0"/>
                          <a:cs typeface="Arial" panose="020B0604020202020204" pitchFamily="34" charset="0"/>
                        </a:rPr>
                        <a:t>Example</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534180334"/>
                  </a:ext>
                </a:extLst>
              </a:tr>
              <a:tr h="1438617">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nl-NL" sz="14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Business</a:t>
                      </a:r>
                      <a:endParaRPr kumimoji="0" lang="nl-NL" altLang="nl-NL" sz="14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Response time</a:t>
                      </a:r>
                      <a:endPar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Simple transactions: </a:t>
                      </a:r>
                    </a:p>
                    <a:p>
                      <a:pPr marL="230188" marR="0" lvl="1" indent="227013" algn="l" defTabSz="914400" rtl="0" eaLnBrk="1" fontAlgn="base" latinLnBrk="0" hangingPunct="1">
                        <a:lnSpc>
                          <a:spcPct val="100000"/>
                        </a:lnSpc>
                        <a:spcBef>
                          <a:spcPct val="20000"/>
                        </a:spcBef>
                        <a:spcAft>
                          <a:spcPct val="0"/>
                        </a:spcAft>
                        <a:buClr>
                          <a:schemeClr val="tx1"/>
                        </a:buClr>
                        <a:buSzTx/>
                        <a:buFontTx/>
                        <a:buChar char="•"/>
                        <a:tabLst/>
                      </a:pPr>
                      <a:r>
                        <a:rPr kumimoji="0" lang="nl-NL" altLang="nl-NL" sz="12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Average &lt; 2 sec</a:t>
                      </a:r>
                    </a:p>
                    <a:p>
                      <a:pPr marL="230188" marR="0" lvl="1" indent="227013" algn="l" defTabSz="914400" rtl="0" eaLnBrk="1" fontAlgn="base" latinLnBrk="0" hangingPunct="1">
                        <a:lnSpc>
                          <a:spcPct val="100000"/>
                        </a:lnSpc>
                        <a:spcBef>
                          <a:spcPct val="20000"/>
                        </a:spcBef>
                        <a:spcAft>
                          <a:spcPct val="0"/>
                        </a:spcAft>
                        <a:buClr>
                          <a:schemeClr val="tx1"/>
                        </a:buClr>
                        <a:buSzTx/>
                        <a:buFontTx/>
                        <a:buChar char="•"/>
                        <a:tabLst/>
                      </a:pPr>
                      <a:r>
                        <a:rPr kumimoji="0" lang="nl-NL" altLang="nl-NL" sz="12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90% of all trx &lt; 4 sec</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Complex transactions:</a:t>
                      </a:r>
                    </a:p>
                    <a:p>
                      <a:pPr marL="230188" marR="0" lvl="1" indent="227013" algn="l" defTabSz="914400" rtl="0" eaLnBrk="1" fontAlgn="base" latinLnBrk="0" hangingPunct="1">
                        <a:lnSpc>
                          <a:spcPct val="100000"/>
                        </a:lnSpc>
                        <a:spcBef>
                          <a:spcPct val="20000"/>
                        </a:spcBef>
                        <a:spcAft>
                          <a:spcPct val="0"/>
                        </a:spcAft>
                        <a:buClr>
                          <a:schemeClr val="tx1"/>
                        </a:buClr>
                        <a:buSzTx/>
                        <a:buFontTx/>
                        <a:buChar char="•"/>
                        <a:tabLst/>
                      </a:pPr>
                      <a:r>
                        <a:rPr kumimoji="0" lang="nl-NL" altLang="nl-NL" sz="12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Average &lt; 4 sec</a:t>
                      </a:r>
                    </a:p>
                    <a:p>
                      <a:pPr marL="230188" marR="0" lvl="1" indent="227013" algn="l" defTabSz="914400" rtl="0" eaLnBrk="1" fontAlgn="base" latinLnBrk="0" hangingPunct="1">
                        <a:lnSpc>
                          <a:spcPct val="100000"/>
                        </a:lnSpc>
                        <a:spcBef>
                          <a:spcPct val="20000"/>
                        </a:spcBef>
                        <a:spcAft>
                          <a:spcPct val="0"/>
                        </a:spcAft>
                        <a:buClr>
                          <a:schemeClr val="tx1"/>
                        </a:buClr>
                        <a:buSzTx/>
                        <a:buFontTx/>
                        <a:buChar char="•"/>
                        <a:tabLst/>
                      </a:pPr>
                      <a:r>
                        <a:rPr kumimoji="0" lang="nl-NL" altLang="nl-NL" sz="12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90% of all trx &lt; 6 sec</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729194525"/>
                  </a:ext>
                </a:extLst>
              </a:tr>
              <a:tr h="56081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nl-NL" altLang="nl-NL" sz="14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Maximum user load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4,500 simultaneous user logon sessions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Session duration 15 minutes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88167507"/>
                  </a:ext>
                </a:extLst>
              </a:tr>
              <a:tr h="560811">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nl-NL" altLang="nl-NL" sz="14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Business related metrics </a:t>
                      </a:r>
                      <a:endPar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Number of orders per peak hour</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Expected growth for next 3 years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939053324"/>
                  </a:ext>
                </a:extLst>
              </a:tr>
              <a:tr h="103019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Operations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Resource utilization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80975" indent="-180975">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360363"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766763"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40176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268538"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725738"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3182938"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640138"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4097338"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180975" marR="0" lvl="0" indent="-180975"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CPU usage &lt; 80% during peak hour</a:t>
                      </a:r>
                    </a:p>
                    <a:p>
                      <a:pPr marL="180975" marR="0" lvl="0" indent="-180975"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Memory usage &lt; 80% during peak hour</a:t>
                      </a:r>
                    </a:p>
                    <a:p>
                      <a:pPr marL="180975" marR="0" lvl="0" indent="-180975"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CPU usage mainframe &lt; 15 msec per transaction</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575532375"/>
                  </a:ext>
                </a:extLst>
              </a:tr>
              <a:tr h="919039">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nl-NL" altLang="nl-NL" sz="14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Stability</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No memory leaks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System must recover from overload situation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No DB2 deadlocks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21696583"/>
                  </a:ext>
                </a:extLst>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3090" name="Rectangle 2">
            <a:extLst>
              <a:ext uri="{FF2B5EF4-FFF2-40B4-BE49-F238E27FC236}">
                <a16:creationId xmlns:a16="http://schemas.microsoft.com/office/drawing/2014/main" xmlns="" id="{D2BC8EE2-A1DD-4353-88DB-DFE433747D2C}"/>
              </a:ext>
            </a:extLst>
          </p:cNvPr>
          <p:cNvSpPr>
            <a:spLocks noGrp="1" noChangeArrowheads="1"/>
          </p:cNvSpPr>
          <p:nvPr>
            <p:ph type="title"/>
          </p:nvPr>
        </p:nvSpPr>
        <p:spPr>
          <a:xfrm>
            <a:off x="153988" y="871538"/>
            <a:ext cx="7154862" cy="498475"/>
          </a:xfrm>
        </p:spPr>
        <p:txBody>
          <a:bodyPr/>
          <a:lstStyle/>
          <a:p>
            <a:pPr eaLnBrk="1" hangingPunct="1">
              <a:defRPr/>
            </a:pPr>
            <a:r>
              <a:rPr lang="en-US" altLang="nl-NL"/>
              <a:t>Requirements Analysis</a:t>
            </a:r>
            <a:br>
              <a:rPr lang="en-US" altLang="nl-NL"/>
            </a:br>
            <a:r>
              <a:rPr lang="en-US" altLang="nl-NL"/>
              <a:t>- </a:t>
            </a:r>
            <a:r>
              <a:rPr lang="en-US" altLang="nl-NL" sz="3200"/>
              <a:t>TMap quality attributes</a:t>
            </a:r>
          </a:p>
        </p:txBody>
      </p:sp>
      <p:sp>
        <p:nvSpPr>
          <p:cNvPr id="473091" name="Rectangle 3">
            <a:extLst>
              <a:ext uri="{FF2B5EF4-FFF2-40B4-BE49-F238E27FC236}">
                <a16:creationId xmlns:a16="http://schemas.microsoft.com/office/drawing/2014/main" xmlns="" id="{FA7D6904-976B-475E-9385-7BF8129541AD}"/>
              </a:ext>
            </a:extLst>
          </p:cNvPr>
          <p:cNvSpPr>
            <a:spLocks noGrp="1" noChangeArrowheads="1"/>
          </p:cNvSpPr>
          <p:nvPr>
            <p:ph type="body" sz="half" idx="1"/>
          </p:nvPr>
        </p:nvSpPr>
        <p:spPr>
          <a:xfrm>
            <a:off x="1042988" y="1700213"/>
            <a:ext cx="3529012" cy="5041900"/>
          </a:xfrm>
        </p:spPr>
        <p:txBody>
          <a:bodyPr/>
          <a:lstStyle/>
          <a:p>
            <a:pPr marL="381000" indent="-381000" eaLnBrk="1" hangingPunct="1">
              <a:lnSpc>
                <a:spcPct val="80000"/>
              </a:lnSpc>
              <a:spcBef>
                <a:spcPct val="50000"/>
              </a:spcBef>
              <a:buFontTx/>
              <a:buChar char="•"/>
              <a:defRPr/>
            </a:pPr>
            <a:endParaRPr lang="en-US" altLang="nl-NL" sz="2000"/>
          </a:p>
          <a:p>
            <a:pPr marL="381000" indent="-381000" eaLnBrk="1" hangingPunct="1">
              <a:lnSpc>
                <a:spcPct val="80000"/>
              </a:lnSpc>
              <a:defRPr/>
            </a:pPr>
            <a:r>
              <a:rPr lang="nl-NL" altLang="nl-NL" sz="2400"/>
              <a:t>Functionality </a:t>
            </a:r>
          </a:p>
          <a:p>
            <a:pPr marL="611188" lvl="1" indent="-381000" eaLnBrk="1" hangingPunct="1">
              <a:lnSpc>
                <a:spcPct val="80000"/>
              </a:lnSpc>
              <a:defRPr/>
            </a:pPr>
            <a:r>
              <a:rPr lang="nl-NL" altLang="nl-NL" sz="2000"/>
              <a:t>Suitability </a:t>
            </a:r>
          </a:p>
          <a:p>
            <a:pPr marL="611188" lvl="1" indent="-381000" eaLnBrk="1" hangingPunct="1">
              <a:lnSpc>
                <a:spcPct val="80000"/>
              </a:lnSpc>
              <a:defRPr/>
            </a:pPr>
            <a:r>
              <a:rPr lang="nl-NL" altLang="nl-NL" sz="2000"/>
              <a:t>Accuracy </a:t>
            </a:r>
          </a:p>
          <a:p>
            <a:pPr marL="611188" lvl="1" indent="-381000" eaLnBrk="1" hangingPunct="1">
              <a:lnSpc>
                <a:spcPct val="80000"/>
              </a:lnSpc>
              <a:defRPr/>
            </a:pPr>
            <a:r>
              <a:rPr lang="nl-NL" altLang="nl-NL" sz="2000"/>
              <a:t>Interoperability </a:t>
            </a:r>
          </a:p>
          <a:p>
            <a:pPr marL="611188" lvl="1" indent="-381000" eaLnBrk="1" hangingPunct="1">
              <a:lnSpc>
                <a:spcPct val="80000"/>
              </a:lnSpc>
              <a:defRPr/>
            </a:pPr>
            <a:r>
              <a:rPr lang="nl-NL" altLang="nl-NL" sz="2000"/>
              <a:t>Security </a:t>
            </a:r>
          </a:p>
          <a:p>
            <a:pPr marL="381000" indent="-381000" eaLnBrk="1" hangingPunct="1">
              <a:lnSpc>
                <a:spcPct val="80000"/>
              </a:lnSpc>
              <a:defRPr/>
            </a:pPr>
            <a:r>
              <a:rPr lang="nl-NL" altLang="nl-NL" sz="2400"/>
              <a:t>Reliability </a:t>
            </a:r>
          </a:p>
          <a:p>
            <a:pPr marL="611188" lvl="1" indent="-381000" eaLnBrk="1" hangingPunct="1">
              <a:lnSpc>
                <a:spcPct val="80000"/>
              </a:lnSpc>
              <a:defRPr/>
            </a:pPr>
            <a:r>
              <a:rPr lang="nl-NL" altLang="nl-NL" sz="2000"/>
              <a:t>Maturity </a:t>
            </a:r>
          </a:p>
          <a:p>
            <a:pPr marL="611188" lvl="1" indent="-381000" eaLnBrk="1" hangingPunct="1">
              <a:lnSpc>
                <a:spcPct val="80000"/>
              </a:lnSpc>
              <a:defRPr/>
            </a:pPr>
            <a:r>
              <a:rPr lang="nl-NL" altLang="nl-NL" sz="2000" b="1">
                <a:solidFill>
                  <a:srgbClr val="FFFFFF"/>
                </a:solidFill>
              </a:rPr>
              <a:t>Fault tolerance</a:t>
            </a:r>
            <a:r>
              <a:rPr lang="nl-NL" altLang="nl-NL" sz="2000"/>
              <a:t> </a:t>
            </a:r>
          </a:p>
          <a:p>
            <a:pPr marL="611188" lvl="1" indent="-381000" eaLnBrk="1" hangingPunct="1">
              <a:lnSpc>
                <a:spcPct val="80000"/>
              </a:lnSpc>
              <a:defRPr/>
            </a:pPr>
            <a:r>
              <a:rPr lang="nl-NL" altLang="nl-NL" sz="2000" b="1">
                <a:solidFill>
                  <a:srgbClr val="FFFFFF"/>
                </a:solidFill>
              </a:rPr>
              <a:t>Recoverability</a:t>
            </a:r>
            <a:r>
              <a:rPr lang="nl-NL" altLang="nl-NL" sz="2000">
                <a:solidFill>
                  <a:srgbClr val="FFFFFF"/>
                </a:solidFill>
              </a:rPr>
              <a:t> </a:t>
            </a:r>
          </a:p>
          <a:p>
            <a:pPr marL="381000" indent="-381000" eaLnBrk="1" hangingPunct="1">
              <a:lnSpc>
                <a:spcPct val="80000"/>
              </a:lnSpc>
              <a:defRPr/>
            </a:pPr>
            <a:r>
              <a:rPr lang="nl-NL" altLang="nl-NL" sz="2400"/>
              <a:t>Usability </a:t>
            </a:r>
          </a:p>
          <a:p>
            <a:pPr marL="611188" lvl="1" indent="-381000" eaLnBrk="1" hangingPunct="1">
              <a:lnSpc>
                <a:spcPct val="80000"/>
              </a:lnSpc>
              <a:defRPr/>
            </a:pPr>
            <a:r>
              <a:rPr lang="nl-NL" altLang="nl-NL" sz="2000"/>
              <a:t>Understandability </a:t>
            </a:r>
          </a:p>
          <a:p>
            <a:pPr marL="611188" lvl="1" indent="-381000" eaLnBrk="1" hangingPunct="1">
              <a:lnSpc>
                <a:spcPct val="80000"/>
              </a:lnSpc>
              <a:defRPr/>
            </a:pPr>
            <a:r>
              <a:rPr lang="nl-NL" altLang="nl-NL" sz="2000"/>
              <a:t>Learnability </a:t>
            </a:r>
          </a:p>
          <a:p>
            <a:pPr marL="611188" lvl="1" indent="-381000" eaLnBrk="1" hangingPunct="1">
              <a:lnSpc>
                <a:spcPct val="80000"/>
              </a:lnSpc>
              <a:defRPr/>
            </a:pPr>
            <a:r>
              <a:rPr lang="nl-NL" altLang="nl-NL" sz="2000"/>
              <a:t>Operability </a:t>
            </a:r>
          </a:p>
          <a:p>
            <a:pPr marL="611188" lvl="1" indent="-381000" eaLnBrk="1" hangingPunct="1">
              <a:lnSpc>
                <a:spcPct val="80000"/>
              </a:lnSpc>
              <a:defRPr/>
            </a:pPr>
            <a:r>
              <a:rPr lang="nl-NL" altLang="nl-NL" sz="2000"/>
              <a:t>Attractiveness </a:t>
            </a:r>
          </a:p>
        </p:txBody>
      </p:sp>
      <p:sp>
        <p:nvSpPr>
          <p:cNvPr id="30724"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sp>
        <p:nvSpPr>
          <p:cNvPr id="473093" name="Rectangle 5">
            <a:extLst>
              <a:ext uri="{FF2B5EF4-FFF2-40B4-BE49-F238E27FC236}">
                <a16:creationId xmlns:a16="http://schemas.microsoft.com/office/drawing/2014/main" xmlns="" id="{7CF316FB-99BA-40EB-BDD2-25FB4C918AC8}"/>
              </a:ext>
            </a:extLst>
          </p:cNvPr>
          <p:cNvSpPr>
            <a:spLocks noChangeArrowheads="1"/>
          </p:cNvSpPr>
          <p:nvPr/>
        </p:nvSpPr>
        <p:spPr bwMode="auto">
          <a:xfrm>
            <a:off x="5148263" y="2060575"/>
            <a:ext cx="3744912"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81000" indent="-381000">
              <a:spcBef>
                <a:spcPct val="20000"/>
              </a:spcBef>
              <a:buClr>
                <a:schemeClr val="hlink"/>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611188" indent="-381000">
              <a:spcBef>
                <a:spcPct val="20000"/>
              </a:spcBef>
              <a:buClr>
                <a:schemeClr val="tx1"/>
              </a:buClr>
              <a:buChar cha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801688" indent="-342900">
              <a:spcBef>
                <a:spcPct val="20000"/>
              </a:spcBef>
              <a:buClr>
                <a:schemeClr val="accent2"/>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989013" indent="-304800">
              <a:spcBef>
                <a:spcPct val="20000"/>
              </a:spcBef>
              <a:buClr>
                <a:schemeClr val="tx2"/>
              </a:buClr>
              <a:buChar cha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1219200" indent="-304800">
              <a:spcBef>
                <a:spcPct val="20000"/>
              </a:spcBef>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676400" indent="-3048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133600" indent="-3048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590800" indent="-3048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048000" indent="-3048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eaLnBrk="1" hangingPunct="1">
              <a:lnSpc>
                <a:spcPct val="80000"/>
              </a:lnSpc>
              <a:defRPr/>
            </a:pPr>
            <a:r>
              <a:rPr lang="nl-NL" altLang="nl-NL" sz="2400"/>
              <a:t>Efficiency </a:t>
            </a:r>
          </a:p>
          <a:p>
            <a:pPr lvl="1" eaLnBrk="1" hangingPunct="1">
              <a:lnSpc>
                <a:spcPct val="80000"/>
              </a:lnSpc>
              <a:defRPr/>
            </a:pPr>
            <a:r>
              <a:rPr lang="nl-NL" altLang="nl-NL" sz="2000" b="1">
                <a:solidFill>
                  <a:srgbClr val="FFFFFF"/>
                </a:solidFill>
              </a:rPr>
              <a:t>Time behaviour</a:t>
            </a:r>
            <a:r>
              <a:rPr lang="nl-NL" altLang="nl-NL" sz="2000">
                <a:solidFill>
                  <a:srgbClr val="FFFFFF"/>
                </a:solidFill>
              </a:rPr>
              <a:t> </a:t>
            </a:r>
          </a:p>
          <a:p>
            <a:pPr lvl="1" eaLnBrk="1" hangingPunct="1">
              <a:lnSpc>
                <a:spcPct val="80000"/>
              </a:lnSpc>
              <a:defRPr/>
            </a:pPr>
            <a:r>
              <a:rPr lang="nl-NL" altLang="nl-NL" sz="2000" b="1">
                <a:solidFill>
                  <a:srgbClr val="FFFFFF"/>
                </a:solidFill>
              </a:rPr>
              <a:t>Resource utilization</a:t>
            </a:r>
            <a:r>
              <a:rPr lang="nl-NL" altLang="nl-NL" sz="2000"/>
              <a:t> </a:t>
            </a:r>
          </a:p>
          <a:p>
            <a:pPr eaLnBrk="1" hangingPunct="1">
              <a:lnSpc>
                <a:spcPct val="80000"/>
              </a:lnSpc>
              <a:defRPr/>
            </a:pPr>
            <a:r>
              <a:rPr lang="nl-NL" altLang="nl-NL" sz="2400"/>
              <a:t>Maintainability </a:t>
            </a:r>
          </a:p>
          <a:p>
            <a:pPr lvl="1" eaLnBrk="1" hangingPunct="1">
              <a:lnSpc>
                <a:spcPct val="80000"/>
              </a:lnSpc>
              <a:defRPr/>
            </a:pPr>
            <a:r>
              <a:rPr lang="nl-NL" altLang="nl-NL" sz="2000"/>
              <a:t>Analysability </a:t>
            </a:r>
          </a:p>
          <a:p>
            <a:pPr lvl="1" eaLnBrk="1" hangingPunct="1">
              <a:lnSpc>
                <a:spcPct val="80000"/>
              </a:lnSpc>
              <a:defRPr/>
            </a:pPr>
            <a:r>
              <a:rPr lang="nl-NL" altLang="nl-NL" sz="2000"/>
              <a:t>Changeability </a:t>
            </a:r>
          </a:p>
          <a:p>
            <a:pPr lvl="1" eaLnBrk="1" hangingPunct="1">
              <a:lnSpc>
                <a:spcPct val="80000"/>
              </a:lnSpc>
              <a:defRPr/>
            </a:pPr>
            <a:r>
              <a:rPr lang="nl-NL" altLang="nl-NL" sz="2000" b="1">
                <a:solidFill>
                  <a:srgbClr val="FFFFFF"/>
                </a:solidFill>
              </a:rPr>
              <a:t>Stability </a:t>
            </a:r>
          </a:p>
          <a:p>
            <a:pPr lvl="1" eaLnBrk="1" hangingPunct="1">
              <a:lnSpc>
                <a:spcPct val="80000"/>
              </a:lnSpc>
              <a:defRPr/>
            </a:pPr>
            <a:r>
              <a:rPr lang="nl-NL" altLang="nl-NL" sz="2000"/>
              <a:t>Testability </a:t>
            </a:r>
          </a:p>
          <a:p>
            <a:pPr eaLnBrk="1" hangingPunct="1">
              <a:lnSpc>
                <a:spcPct val="80000"/>
              </a:lnSpc>
              <a:defRPr/>
            </a:pPr>
            <a:r>
              <a:rPr lang="nl-NL" altLang="nl-NL" sz="2400"/>
              <a:t>Portability </a:t>
            </a:r>
          </a:p>
          <a:p>
            <a:pPr lvl="1" eaLnBrk="1" hangingPunct="1">
              <a:lnSpc>
                <a:spcPct val="80000"/>
              </a:lnSpc>
              <a:defRPr/>
            </a:pPr>
            <a:r>
              <a:rPr lang="nl-NL" altLang="nl-NL" sz="2000"/>
              <a:t>Adaptability </a:t>
            </a:r>
          </a:p>
          <a:p>
            <a:pPr lvl="1" eaLnBrk="1" hangingPunct="1">
              <a:lnSpc>
                <a:spcPct val="80000"/>
              </a:lnSpc>
              <a:defRPr/>
            </a:pPr>
            <a:r>
              <a:rPr lang="nl-NL" altLang="nl-NL" sz="2000"/>
              <a:t>Installability </a:t>
            </a:r>
          </a:p>
          <a:p>
            <a:pPr lvl="1" eaLnBrk="1" hangingPunct="1">
              <a:lnSpc>
                <a:spcPct val="80000"/>
              </a:lnSpc>
              <a:defRPr/>
            </a:pPr>
            <a:r>
              <a:rPr lang="nl-NL" altLang="nl-NL" sz="2000"/>
              <a:t>Co-existence </a:t>
            </a:r>
          </a:p>
          <a:p>
            <a:pPr lvl="1" eaLnBrk="1" hangingPunct="1">
              <a:lnSpc>
                <a:spcPct val="80000"/>
              </a:lnSpc>
              <a:defRPr/>
            </a:pPr>
            <a:r>
              <a:rPr lang="nl-NL" altLang="nl-NL" sz="2000"/>
              <a:t>Replaceability </a:t>
            </a:r>
          </a:p>
          <a:p>
            <a:pPr eaLnBrk="1" hangingPunct="1">
              <a:lnSpc>
                <a:spcPct val="80000"/>
              </a:lnSpc>
              <a:spcBef>
                <a:spcPct val="50000"/>
              </a:spcBef>
              <a:buFontTx/>
              <a:buChar char="•"/>
              <a:defRPr/>
            </a:pPr>
            <a:endParaRPr lang="en-US" altLang="nl-NL" sz="24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a:extLst>
              <a:ext uri="{FF2B5EF4-FFF2-40B4-BE49-F238E27FC236}">
                <a16:creationId xmlns:a16="http://schemas.microsoft.com/office/drawing/2014/main" xmlns="" id="{B596A3AB-4983-487A-8A17-6F911BB21223}"/>
              </a:ext>
            </a:extLst>
          </p:cNvPr>
          <p:cNvSpPr>
            <a:spLocks noGrp="1" noChangeArrowheads="1"/>
          </p:cNvSpPr>
          <p:nvPr>
            <p:ph type="title"/>
          </p:nvPr>
        </p:nvSpPr>
        <p:spPr/>
        <p:txBody>
          <a:bodyPr/>
          <a:lstStyle/>
          <a:p>
            <a:pPr eaLnBrk="1" hangingPunct="1">
              <a:defRPr/>
            </a:pPr>
            <a:r>
              <a:rPr lang="en-US" altLang="nl-NL" dirty="0"/>
              <a:t>Load Test Development Cycle</a:t>
            </a:r>
          </a:p>
        </p:txBody>
      </p:sp>
      <p:sp>
        <p:nvSpPr>
          <p:cNvPr id="3087"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grpSp>
        <p:nvGrpSpPr>
          <p:cNvPr id="2" name="SmartArt Placeholder 503811"/>
          <p:cNvGrpSpPr>
            <a:grpSpLocks noChangeAspect="1"/>
          </p:cNvGrpSpPr>
          <p:nvPr/>
        </p:nvGrpSpPr>
        <p:grpSpPr bwMode="auto">
          <a:xfrm>
            <a:off x="431800" y="1589088"/>
            <a:ext cx="8208963" cy="4464050"/>
            <a:chOff x="272" y="1001"/>
            <a:chExt cx="5171" cy="2812"/>
          </a:xfrm>
        </p:grpSpPr>
        <p:sp>
          <p:nvSpPr>
            <p:cNvPr id="3" name="_s3076"/>
            <p:cNvSpPr>
              <a:spLocks noChangeArrowheads="1" noTextEdit="1"/>
            </p:cNvSpPr>
            <p:nvPr/>
          </p:nvSpPr>
          <p:spPr bwMode="auto">
            <a:xfrm>
              <a:off x="2140" y="1212"/>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9966FF"/>
            </a:solidFill>
            <a:ln w="28575">
              <a:solidFill>
                <a:srgbClr val="5F0FFF"/>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4" name="_s3077"/>
            <p:cNvSpPr>
              <a:spLocks noChangeArrowheads="1" noTextEdit="1"/>
            </p:cNvSpPr>
            <p:nvPr/>
          </p:nvSpPr>
          <p:spPr bwMode="auto">
            <a:xfrm rot="4320000">
              <a:off x="259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1FD09"/>
            </a:solidFill>
            <a:ln w="28575">
              <a:solidFill>
                <a:srgbClr val="CAD402"/>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5" name="_s3078"/>
            <p:cNvSpPr>
              <a:spLocks noChangeArrowheads="1" noTextEdit="1"/>
            </p:cNvSpPr>
            <p:nvPr/>
          </p:nvSpPr>
          <p:spPr bwMode="auto">
            <a:xfrm rot="8640000">
              <a:off x="2421"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399FF"/>
            </a:solidFill>
            <a:ln w="28575">
              <a:solidFill>
                <a:srgbClr val="4B595B"/>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6" name="_s3079"/>
            <p:cNvSpPr>
              <a:spLocks noChangeArrowheads="1" noTextEdit="1"/>
            </p:cNvSpPr>
            <p:nvPr/>
          </p:nvSpPr>
          <p:spPr bwMode="auto">
            <a:xfrm rot="12960000">
              <a:off x="1859"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00FF"/>
            </a:solidFill>
            <a:ln w="28575">
              <a:solidFill>
                <a:srgbClr val="CA00CA"/>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7" name="_s3080"/>
            <p:cNvSpPr>
              <a:spLocks noChangeArrowheads="1" noTextEdit="1"/>
            </p:cNvSpPr>
            <p:nvPr/>
          </p:nvSpPr>
          <p:spPr bwMode="auto">
            <a:xfrm rot="17280000">
              <a:off x="168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1BD0A"/>
            </a:solidFill>
            <a:ln w="28575">
              <a:solidFill>
                <a:srgbClr val="019308"/>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8" name="_s3081"/>
            <p:cNvSpPr>
              <a:spLocks noChangeArrowheads="1"/>
            </p:cNvSpPr>
            <p:nvPr/>
          </p:nvSpPr>
          <p:spPr bwMode="auto">
            <a:xfrm>
              <a:off x="3225"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Requirements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Analysis</a:t>
              </a:r>
            </a:p>
          </p:txBody>
        </p:sp>
        <p:sp>
          <p:nvSpPr>
            <p:cNvPr id="9" name="_s3082"/>
            <p:cNvSpPr>
              <a:spLocks noChangeArrowheads="1"/>
            </p:cNvSpPr>
            <p:nvPr/>
          </p:nvSpPr>
          <p:spPr bwMode="auto">
            <a:xfrm>
              <a:off x="1570" y="2476"/>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Quality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Assurance</a:t>
              </a:r>
            </a:p>
          </p:txBody>
        </p:sp>
        <p:sp>
          <p:nvSpPr>
            <p:cNvPr id="10" name="_s3083"/>
            <p:cNvSpPr>
              <a:spLocks noChangeArrowheads="1"/>
            </p:cNvSpPr>
            <p:nvPr/>
          </p:nvSpPr>
          <p:spPr bwMode="auto">
            <a:xfrm>
              <a:off x="1960"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Execution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Reporting</a:t>
              </a:r>
            </a:p>
          </p:txBody>
        </p:sp>
        <p:sp>
          <p:nvSpPr>
            <p:cNvPr id="11" name="_s3084"/>
            <p:cNvSpPr>
              <a:spLocks noChangeArrowheads="1"/>
            </p:cNvSpPr>
            <p:nvPr/>
          </p:nvSpPr>
          <p:spPr bwMode="auto">
            <a:xfrm>
              <a:off x="2594" y="3218"/>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Implement-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ation</a:t>
              </a:r>
            </a:p>
          </p:txBody>
        </p:sp>
        <p:sp>
          <p:nvSpPr>
            <p:cNvPr id="12" name="_s3085"/>
            <p:cNvSpPr>
              <a:spLocks noChangeArrowheads="1"/>
            </p:cNvSpPr>
            <p:nvPr/>
          </p:nvSpPr>
          <p:spPr bwMode="auto">
            <a:xfrm>
              <a:off x="3616" y="2474"/>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hlink"/>
                  </a:solidFill>
                  <a:effectLst/>
                  <a:latin typeface="Verdana" panose="020B0604030504040204" pitchFamily="34" charset="0"/>
                  <a:cs typeface="Arial" panose="020B0604020202020204" pitchFamily="34" charset="0"/>
                </a:rPr>
                <a:t>Design</a:t>
              </a: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a:extLst>
              <a:ext uri="{FF2B5EF4-FFF2-40B4-BE49-F238E27FC236}">
                <a16:creationId xmlns:a16="http://schemas.microsoft.com/office/drawing/2014/main" xmlns="" id="{A1DE93F0-5CB8-4009-A53F-6CA58EE7ED88}"/>
              </a:ext>
            </a:extLst>
          </p:cNvPr>
          <p:cNvSpPr>
            <a:spLocks noGrp="1" noChangeArrowheads="1"/>
          </p:cNvSpPr>
          <p:nvPr>
            <p:ph type="title"/>
          </p:nvPr>
        </p:nvSpPr>
        <p:spPr>
          <a:xfrm>
            <a:off x="0" y="836613"/>
            <a:ext cx="6794500" cy="498475"/>
          </a:xfrm>
        </p:spPr>
        <p:txBody>
          <a:bodyPr/>
          <a:lstStyle/>
          <a:p>
            <a:pPr eaLnBrk="1" hangingPunct="1">
              <a:defRPr/>
            </a:pPr>
            <a:r>
              <a:rPr lang="en-US" altLang="nl-NL"/>
              <a:t>Design Steps</a:t>
            </a:r>
          </a:p>
        </p:txBody>
      </p:sp>
      <p:sp>
        <p:nvSpPr>
          <p:cNvPr id="505859" name="Rectangle 3">
            <a:extLst>
              <a:ext uri="{FF2B5EF4-FFF2-40B4-BE49-F238E27FC236}">
                <a16:creationId xmlns:a16="http://schemas.microsoft.com/office/drawing/2014/main" xmlns="" id="{6BC49A77-AC66-4D74-A370-8C1DB39F4F73}"/>
              </a:ext>
            </a:extLst>
          </p:cNvPr>
          <p:cNvSpPr>
            <a:spLocks noGrp="1" noChangeArrowheads="1"/>
          </p:cNvSpPr>
          <p:nvPr>
            <p:ph type="body" sz="half" idx="1"/>
          </p:nvPr>
        </p:nvSpPr>
        <p:spPr>
          <a:xfrm>
            <a:off x="1403350" y="2060575"/>
            <a:ext cx="6491288" cy="4349750"/>
          </a:xfrm>
        </p:spPr>
        <p:txBody>
          <a:bodyPr/>
          <a:lstStyle/>
          <a:p>
            <a:pPr marL="381000" indent="-381000" eaLnBrk="1" hangingPunct="1">
              <a:spcBef>
                <a:spcPct val="50000"/>
              </a:spcBef>
              <a:buClr>
                <a:schemeClr val="tx1"/>
              </a:buClr>
              <a:buFontTx/>
              <a:buChar char="•"/>
              <a:defRPr/>
            </a:pPr>
            <a:r>
              <a:rPr lang="en-US" altLang="nl-NL" sz="2800" dirty="0"/>
              <a:t>Design Test Scripts</a:t>
            </a:r>
          </a:p>
          <a:p>
            <a:pPr marL="381000" indent="-381000" eaLnBrk="1" hangingPunct="1">
              <a:spcBef>
                <a:spcPct val="50000"/>
              </a:spcBef>
              <a:buClr>
                <a:schemeClr val="tx1"/>
              </a:buClr>
              <a:buFontTx/>
              <a:buChar char="•"/>
              <a:defRPr/>
            </a:pPr>
            <a:r>
              <a:rPr lang="en-US" altLang="nl-NL" sz="2800" dirty="0"/>
              <a:t>Design Scenarios</a:t>
            </a:r>
          </a:p>
          <a:p>
            <a:pPr marL="381000" indent="-381000" eaLnBrk="1" hangingPunct="1">
              <a:spcBef>
                <a:spcPct val="50000"/>
              </a:spcBef>
              <a:buClr>
                <a:schemeClr val="tx1"/>
              </a:buClr>
              <a:buFontTx/>
              <a:buChar char="•"/>
              <a:defRPr/>
            </a:pPr>
            <a:r>
              <a:rPr lang="en-US" altLang="nl-NL" sz="2800" dirty="0"/>
              <a:t>Design Test Data</a:t>
            </a:r>
          </a:p>
          <a:p>
            <a:pPr marL="381000" indent="-381000" eaLnBrk="1" hangingPunct="1">
              <a:spcBef>
                <a:spcPct val="50000"/>
              </a:spcBef>
              <a:buClr>
                <a:schemeClr val="tx1"/>
              </a:buClr>
              <a:buFontTx/>
              <a:buChar char="•"/>
              <a:defRPr/>
            </a:pPr>
            <a:r>
              <a:rPr lang="en-US" altLang="nl-NL" sz="2800" dirty="0"/>
              <a:t>Design Load Test Infrastructure</a:t>
            </a:r>
          </a:p>
          <a:p>
            <a:pPr marL="381000" indent="-381000" eaLnBrk="1" hangingPunct="1">
              <a:spcBef>
                <a:spcPct val="50000"/>
              </a:spcBef>
              <a:buClr>
                <a:schemeClr val="tx1"/>
              </a:buClr>
              <a:buFontTx/>
              <a:buChar char="•"/>
              <a:defRPr/>
            </a:pPr>
            <a:r>
              <a:rPr lang="en-US" altLang="nl-NL" sz="2800" dirty="0"/>
              <a:t>Design Test Environment</a:t>
            </a:r>
          </a:p>
          <a:p>
            <a:pPr marL="381000" indent="-381000" eaLnBrk="1" hangingPunct="1">
              <a:spcBef>
                <a:spcPct val="50000"/>
              </a:spcBef>
              <a:buClr>
                <a:schemeClr val="tx1"/>
              </a:buClr>
              <a:buFontTx/>
              <a:buChar char="•"/>
              <a:defRPr/>
            </a:pPr>
            <a:r>
              <a:rPr lang="en-US" altLang="nl-NL" sz="2800" dirty="0"/>
              <a:t>Identify Metrics</a:t>
            </a:r>
          </a:p>
        </p:txBody>
      </p:sp>
      <p:sp>
        <p:nvSpPr>
          <p:cNvPr id="33796"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33797" name="Picture 5" descr="j0250929"/>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962775" y="476250"/>
            <a:ext cx="1597025" cy="2160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7426" name="Rectangle 2">
            <a:extLst>
              <a:ext uri="{FF2B5EF4-FFF2-40B4-BE49-F238E27FC236}">
                <a16:creationId xmlns:a16="http://schemas.microsoft.com/office/drawing/2014/main" xmlns="" id="{4E7A2F05-C3B2-4D32-9043-BA2D740E2749}"/>
              </a:ext>
            </a:extLst>
          </p:cNvPr>
          <p:cNvSpPr>
            <a:spLocks noGrp="1" noChangeArrowheads="1"/>
          </p:cNvSpPr>
          <p:nvPr>
            <p:ph type="title"/>
          </p:nvPr>
        </p:nvSpPr>
        <p:spPr>
          <a:xfrm>
            <a:off x="0" y="836613"/>
            <a:ext cx="6794500" cy="498475"/>
          </a:xfrm>
        </p:spPr>
        <p:txBody>
          <a:bodyPr/>
          <a:lstStyle/>
          <a:p>
            <a:pPr eaLnBrk="1" hangingPunct="1">
              <a:defRPr/>
            </a:pPr>
            <a:r>
              <a:rPr lang="en-US" altLang="nl-NL"/>
              <a:t>Design Test Scripts</a:t>
            </a:r>
          </a:p>
        </p:txBody>
      </p:sp>
      <p:sp>
        <p:nvSpPr>
          <p:cNvPr id="487427" name="Rectangle 3">
            <a:extLst>
              <a:ext uri="{FF2B5EF4-FFF2-40B4-BE49-F238E27FC236}">
                <a16:creationId xmlns:a16="http://schemas.microsoft.com/office/drawing/2014/main" xmlns="" id="{382C7C91-28A7-47E9-8E9A-B1702B726B75}"/>
              </a:ext>
            </a:extLst>
          </p:cNvPr>
          <p:cNvSpPr>
            <a:spLocks noGrp="1" noChangeArrowheads="1"/>
          </p:cNvSpPr>
          <p:nvPr>
            <p:ph type="body" sz="half" idx="1"/>
          </p:nvPr>
        </p:nvSpPr>
        <p:spPr>
          <a:xfrm>
            <a:off x="1403350" y="2060575"/>
            <a:ext cx="6491288" cy="4349750"/>
          </a:xfrm>
        </p:spPr>
        <p:txBody>
          <a:bodyPr/>
          <a:lstStyle/>
          <a:p>
            <a:pPr marL="381000" indent="-381000" eaLnBrk="1" hangingPunct="1">
              <a:spcBef>
                <a:spcPct val="50000"/>
              </a:spcBef>
              <a:buClr>
                <a:schemeClr val="tx1"/>
              </a:buClr>
              <a:buFontTx/>
              <a:buChar char="•"/>
              <a:defRPr/>
            </a:pPr>
            <a:r>
              <a:rPr lang="en-US" altLang="nl-NL" sz="2800" dirty="0"/>
              <a:t>One script per use case</a:t>
            </a:r>
          </a:p>
          <a:p>
            <a:pPr marL="611188" lvl="1" indent="-153988" eaLnBrk="1" hangingPunct="1">
              <a:spcBef>
                <a:spcPct val="50000"/>
              </a:spcBef>
              <a:defRPr/>
            </a:pPr>
            <a:r>
              <a:rPr lang="en-US" altLang="nl-NL" sz="2400" dirty="0"/>
              <a:t>20% of uses cases are responsible for 80% of load</a:t>
            </a:r>
          </a:p>
          <a:p>
            <a:pPr marL="611188" lvl="1" indent="-153988" eaLnBrk="1" hangingPunct="1">
              <a:spcBef>
                <a:spcPct val="50000"/>
              </a:spcBef>
              <a:defRPr/>
            </a:pPr>
            <a:r>
              <a:rPr lang="en-US" altLang="nl-NL" sz="2400" dirty="0"/>
              <a:t>Focus on happy flow</a:t>
            </a:r>
          </a:p>
          <a:p>
            <a:pPr marL="611188" lvl="1" indent="-153988" eaLnBrk="1" hangingPunct="1">
              <a:spcBef>
                <a:spcPct val="50000"/>
              </a:spcBef>
              <a:defRPr/>
            </a:pPr>
            <a:r>
              <a:rPr lang="en-US" altLang="nl-NL" sz="2400" dirty="0"/>
              <a:t>Simulate session duration</a:t>
            </a:r>
          </a:p>
          <a:p>
            <a:pPr marL="611188" lvl="1" indent="-153988" eaLnBrk="1" hangingPunct="1">
              <a:spcBef>
                <a:spcPct val="50000"/>
              </a:spcBef>
              <a:defRPr/>
            </a:pPr>
            <a:r>
              <a:rPr lang="en-US" altLang="nl-NL" sz="2400" dirty="0"/>
              <a:t>Simulate Think Time</a:t>
            </a:r>
          </a:p>
          <a:p>
            <a:pPr marL="381000" indent="-381000" eaLnBrk="1" hangingPunct="1">
              <a:spcBef>
                <a:spcPct val="50000"/>
              </a:spcBef>
              <a:buClr>
                <a:schemeClr val="tx1"/>
              </a:buClr>
              <a:buFontTx/>
              <a:buChar char="•"/>
              <a:defRPr/>
            </a:pPr>
            <a:r>
              <a:rPr lang="en-US" altLang="nl-NL" sz="2800" dirty="0"/>
              <a:t>Design Data Preparation scripts</a:t>
            </a:r>
          </a:p>
          <a:p>
            <a:pPr marL="381000" indent="-381000" eaLnBrk="1" hangingPunct="1">
              <a:spcBef>
                <a:spcPct val="50000"/>
              </a:spcBef>
              <a:buClr>
                <a:schemeClr val="tx1"/>
              </a:buClr>
              <a:buFontTx/>
              <a:buChar char="•"/>
              <a:defRPr/>
            </a:pPr>
            <a:endParaRPr lang="en-US" altLang="nl-NL" sz="2800" dirty="0"/>
          </a:p>
        </p:txBody>
      </p:sp>
      <p:sp>
        <p:nvSpPr>
          <p:cNvPr id="35844"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35845" name="Picture 5" descr="j0250929"/>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962775" y="476250"/>
            <a:ext cx="1597025" cy="2160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9298" name="Rectangle 2">
            <a:extLst>
              <a:ext uri="{FF2B5EF4-FFF2-40B4-BE49-F238E27FC236}">
                <a16:creationId xmlns:a16="http://schemas.microsoft.com/office/drawing/2014/main" xmlns="" id="{59BA4890-5889-4FB2-8730-105113FEC1C8}"/>
              </a:ext>
            </a:extLst>
          </p:cNvPr>
          <p:cNvSpPr>
            <a:spLocks noGrp="1" noChangeArrowheads="1"/>
          </p:cNvSpPr>
          <p:nvPr>
            <p:ph type="title"/>
          </p:nvPr>
        </p:nvSpPr>
        <p:spPr/>
        <p:txBody>
          <a:bodyPr/>
          <a:lstStyle/>
          <a:p>
            <a:pPr eaLnBrk="1" hangingPunct="1">
              <a:defRPr/>
            </a:pPr>
            <a:r>
              <a:rPr lang="en-US" altLang="nl-NL"/>
              <a:t>Design Scenarios</a:t>
            </a:r>
          </a:p>
        </p:txBody>
      </p:sp>
      <p:sp>
        <p:nvSpPr>
          <p:cNvPr id="439299" name="Rectangle 3">
            <a:extLst>
              <a:ext uri="{FF2B5EF4-FFF2-40B4-BE49-F238E27FC236}">
                <a16:creationId xmlns:a16="http://schemas.microsoft.com/office/drawing/2014/main" xmlns="" id="{8874D296-43D3-4E3D-BBEB-BBC0D9C6B21A}"/>
              </a:ext>
            </a:extLst>
          </p:cNvPr>
          <p:cNvSpPr>
            <a:spLocks noGrp="1" noChangeArrowheads="1"/>
          </p:cNvSpPr>
          <p:nvPr>
            <p:ph type="body" sz="half" idx="1"/>
          </p:nvPr>
        </p:nvSpPr>
        <p:spPr/>
        <p:txBody>
          <a:bodyPr/>
          <a:lstStyle/>
          <a:p>
            <a:pPr marL="381000" indent="-381000" eaLnBrk="1" hangingPunct="1">
              <a:lnSpc>
                <a:spcPct val="80000"/>
              </a:lnSpc>
              <a:spcBef>
                <a:spcPct val="50000"/>
              </a:spcBef>
              <a:buFontTx/>
              <a:buChar char="•"/>
              <a:defRPr/>
            </a:pPr>
            <a:endParaRPr lang="en-US" altLang="nl-NL" sz="1800" dirty="0"/>
          </a:p>
          <a:p>
            <a:pPr marL="381000" indent="-381000" eaLnBrk="1" hangingPunct="1">
              <a:lnSpc>
                <a:spcPct val="80000"/>
              </a:lnSpc>
              <a:spcBef>
                <a:spcPct val="50000"/>
              </a:spcBef>
              <a:buClr>
                <a:schemeClr val="tx1"/>
              </a:buClr>
              <a:buSzTx/>
              <a:buFontTx/>
              <a:buChar char="•"/>
              <a:defRPr/>
            </a:pPr>
            <a:r>
              <a:rPr lang="en-US" altLang="nl-NL" sz="2400" dirty="0"/>
              <a:t>One scenario per test, e.g.:</a:t>
            </a:r>
          </a:p>
          <a:p>
            <a:pPr marL="692150" lvl="1" indent="-153988" eaLnBrk="1" hangingPunct="1">
              <a:lnSpc>
                <a:spcPct val="80000"/>
              </a:lnSpc>
              <a:spcBef>
                <a:spcPct val="50000"/>
              </a:spcBef>
              <a:defRPr/>
            </a:pPr>
            <a:r>
              <a:rPr lang="en-US" altLang="nl-NL" sz="1600" dirty="0"/>
              <a:t>Verification test</a:t>
            </a:r>
          </a:p>
          <a:p>
            <a:pPr marL="692150" lvl="1" indent="-153988" eaLnBrk="1" hangingPunct="1">
              <a:lnSpc>
                <a:spcPct val="80000"/>
              </a:lnSpc>
              <a:spcBef>
                <a:spcPct val="50000"/>
              </a:spcBef>
              <a:defRPr/>
            </a:pPr>
            <a:r>
              <a:rPr lang="en-US" altLang="nl-NL" sz="1600" dirty="0"/>
              <a:t>Peak load test</a:t>
            </a:r>
          </a:p>
          <a:p>
            <a:pPr marL="692150" lvl="1" indent="-153988" eaLnBrk="1" hangingPunct="1">
              <a:lnSpc>
                <a:spcPct val="80000"/>
              </a:lnSpc>
              <a:spcBef>
                <a:spcPct val="50000"/>
              </a:spcBef>
              <a:defRPr/>
            </a:pPr>
            <a:r>
              <a:rPr lang="en-US" altLang="nl-NL" sz="1600" dirty="0"/>
              <a:t>Duration test</a:t>
            </a:r>
          </a:p>
          <a:p>
            <a:pPr marL="381000" indent="-381000" eaLnBrk="1" hangingPunct="1">
              <a:lnSpc>
                <a:spcPct val="80000"/>
              </a:lnSpc>
              <a:spcBef>
                <a:spcPct val="50000"/>
              </a:spcBef>
              <a:buClr>
                <a:schemeClr val="tx1"/>
              </a:buClr>
              <a:buSzTx/>
              <a:buFontTx/>
              <a:buChar char="•"/>
              <a:defRPr/>
            </a:pPr>
            <a:r>
              <a:rPr lang="en-US" altLang="nl-NL" sz="2400" dirty="0"/>
              <a:t>Per scenario, define:</a:t>
            </a:r>
          </a:p>
          <a:p>
            <a:pPr marL="692150" lvl="1" indent="-153988" eaLnBrk="1" hangingPunct="1">
              <a:lnSpc>
                <a:spcPct val="80000"/>
              </a:lnSpc>
              <a:spcBef>
                <a:spcPct val="50000"/>
              </a:spcBef>
              <a:defRPr/>
            </a:pPr>
            <a:r>
              <a:rPr lang="en-US" altLang="nl-NL" sz="1600" dirty="0"/>
              <a:t>Scripts</a:t>
            </a:r>
          </a:p>
          <a:p>
            <a:pPr marL="692150" lvl="1" indent="-153988" eaLnBrk="1" hangingPunct="1">
              <a:lnSpc>
                <a:spcPct val="80000"/>
              </a:lnSpc>
              <a:spcBef>
                <a:spcPct val="50000"/>
              </a:spcBef>
              <a:defRPr/>
            </a:pPr>
            <a:r>
              <a:rPr lang="en-US" altLang="nl-NL" sz="1800" dirty="0"/>
              <a:t>For each script, define:</a:t>
            </a:r>
          </a:p>
          <a:p>
            <a:pPr marL="1079500" lvl="2" indent="-190500" eaLnBrk="1" hangingPunct="1">
              <a:lnSpc>
                <a:spcPct val="80000"/>
              </a:lnSpc>
              <a:spcBef>
                <a:spcPct val="50000"/>
              </a:spcBef>
              <a:defRPr/>
            </a:pPr>
            <a:r>
              <a:rPr lang="en-US" altLang="nl-NL" sz="1600" dirty="0"/>
              <a:t>Number of </a:t>
            </a:r>
            <a:r>
              <a:rPr lang="en-US" altLang="nl-NL" sz="1600" dirty="0" err="1"/>
              <a:t>Vusers</a:t>
            </a:r>
            <a:endParaRPr lang="en-US" altLang="nl-NL" sz="1600" dirty="0"/>
          </a:p>
          <a:p>
            <a:pPr marL="1079500" lvl="2" indent="-190500" eaLnBrk="1" hangingPunct="1">
              <a:lnSpc>
                <a:spcPct val="80000"/>
              </a:lnSpc>
              <a:spcBef>
                <a:spcPct val="50000"/>
              </a:spcBef>
              <a:defRPr/>
            </a:pPr>
            <a:r>
              <a:rPr lang="en-US" altLang="nl-NL" sz="1600" dirty="0"/>
              <a:t>The interval between script iterations (pacing interval)</a:t>
            </a:r>
          </a:p>
          <a:p>
            <a:pPr marL="1079500" lvl="2" indent="-190500" eaLnBrk="1" hangingPunct="1">
              <a:lnSpc>
                <a:spcPct val="80000"/>
              </a:lnSpc>
              <a:spcBef>
                <a:spcPct val="50000"/>
              </a:spcBef>
              <a:defRPr/>
            </a:pPr>
            <a:r>
              <a:rPr lang="en-US" altLang="nl-NL" sz="1600" dirty="0"/>
              <a:t>Iterations per step</a:t>
            </a:r>
          </a:p>
        </p:txBody>
      </p:sp>
      <p:pic>
        <p:nvPicPr>
          <p:cNvPr id="4109" name="Picture 5" descr="j0250929"/>
          <p:cNvPicPr>
            <a:picLocks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5857875" y="1600200"/>
            <a:ext cx="1619250" cy="2189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10"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grpSp>
        <p:nvGrpSpPr>
          <p:cNvPr id="2" name="Content Placeholder 439301"/>
          <p:cNvGrpSpPr>
            <a:grpSpLocks noChangeAspect="1"/>
          </p:cNvGrpSpPr>
          <p:nvPr/>
        </p:nvGrpSpPr>
        <p:grpSpPr bwMode="auto">
          <a:xfrm>
            <a:off x="4572000" y="4437063"/>
            <a:ext cx="4038600" cy="2189162"/>
            <a:chOff x="1599" y="1318"/>
            <a:chExt cx="3263" cy="1425"/>
          </a:xfrm>
        </p:grpSpPr>
        <p:cxnSp>
          <p:nvCxnSpPr>
            <p:cNvPr id="4100" name="_s4100"/>
            <p:cNvCxnSpPr>
              <a:cxnSpLocks noChangeShapeType="1"/>
              <a:stCxn id="6" idx="0"/>
              <a:endCxn id="3" idx="2"/>
            </p:cNvCxnSpPr>
            <p:nvPr/>
          </p:nvCxnSpPr>
          <p:spPr bwMode="auto">
            <a:xfrm rot="5400000" flipH="1">
              <a:off x="3727" y="1345"/>
              <a:ext cx="149" cy="114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101" name="_s4101"/>
            <p:cNvCxnSpPr>
              <a:cxnSpLocks noChangeShapeType="1"/>
              <a:stCxn id="5" idx="0"/>
              <a:endCxn id="3" idx="2"/>
            </p:cNvCxnSpPr>
            <p:nvPr/>
          </p:nvCxnSpPr>
          <p:spPr bwMode="auto">
            <a:xfrm rot="16200000">
              <a:off x="3157" y="1915"/>
              <a:ext cx="149"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102" name="_s4102"/>
            <p:cNvCxnSpPr>
              <a:cxnSpLocks noChangeShapeType="1"/>
              <a:stCxn id="4" idx="0"/>
              <a:endCxn id="3" idx="2"/>
            </p:cNvCxnSpPr>
            <p:nvPr/>
          </p:nvCxnSpPr>
          <p:spPr bwMode="auto">
            <a:xfrm rot="16200000">
              <a:off x="2585" y="1345"/>
              <a:ext cx="149" cy="114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4103"/>
            <p:cNvSpPr>
              <a:spLocks noChangeArrowheads="1"/>
            </p:cNvSpPr>
            <p:nvPr/>
          </p:nvSpPr>
          <p:spPr bwMode="auto">
            <a:xfrm>
              <a:off x="2741" y="1555"/>
              <a:ext cx="978" cy="286"/>
            </a:xfrm>
            <a:prstGeom prst="roundRect">
              <a:avLst>
                <a:gd name="adj" fmla="val 16667"/>
              </a:avLst>
            </a:prstGeom>
            <a:solidFill>
              <a:schemeClr val="accent1"/>
            </a:solidFill>
            <a:ln w="9525">
              <a:solidFill>
                <a:schemeClr val="tx1"/>
              </a:solidFill>
              <a:round/>
              <a:headEnd/>
              <a:tailEnd/>
            </a:ln>
          </p:spPr>
          <p:txBody>
            <a:bodyPr vert="horz" wrap="none" lIns="40634" tIns="20319" rIns="40634" bIns="20319" numCol="1" anchor="ctr" anchorCtr="0" compatLnSpc="1">
              <a:prstTxWarp prst="textNoShape">
                <a:avLst/>
              </a:prstTxWarp>
            </a:bodyPr>
            <a:lstStyle/>
            <a:p>
              <a:pPr marL="0" marR="0" lvl="0" indent="0" algn="ctr" defTabSz="914400" rtl="0" eaLnBrk="1" fontAlgn="base" latinLnBrk="0" hangingPunct="1">
                <a:lnSpc>
                  <a:spcPct val="90000"/>
                </a:lnSpc>
                <a:spcBef>
                  <a:spcPct val="50000"/>
                </a:spcBef>
                <a:spcAft>
                  <a:spcPct val="0"/>
                </a:spcAft>
                <a:buClrTx/>
                <a:buSzTx/>
                <a:buFontTx/>
                <a:buNone/>
                <a:tabLst/>
              </a:pPr>
              <a:r>
                <a:rPr kumimoji="0" lang="nl-NL" altLang="nl-NL" sz="1000" b="0" i="0" u="none" strike="noStrike" cap="none" normalizeH="0" baseline="0" smtClean="0">
                  <a:ln>
                    <a:noFill/>
                  </a:ln>
                  <a:solidFill>
                    <a:srgbClr val="0519AB"/>
                  </a:solidFill>
                  <a:effectLst/>
                  <a:latin typeface="Verdana" panose="020B0604030504040204" pitchFamily="34" charset="0"/>
                  <a:cs typeface="Arial" panose="020B0604020202020204" pitchFamily="34" charset="0"/>
                </a:rPr>
                <a:t>Payment</a:t>
              </a:r>
            </a:p>
          </p:txBody>
        </p:sp>
        <p:sp>
          <p:nvSpPr>
            <p:cNvPr id="4" name="_s4104"/>
            <p:cNvSpPr>
              <a:spLocks noChangeArrowheads="1"/>
            </p:cNvSpPr>
            <p:nvPr/>
          </p:nvSpPr>
          <p:spPr bwMode="auto">
            <a:xfrm>
              <a:off x="1599" y="1990"/>
              <a:ext cx="979" cy="426"/>
            </a:xfrm>
            <a:prstGeom prst="roundRect">
              <a:avLst>
                <a:gd name="adj" fmla="val 16667"/>
              </a:avLst>
            </a:prstGeom>
            <a:solidFill>
              <a:schemeClr val="accent1"/>
            </a:solidFill>
            <a:ln w="9525">
              <a:solidFill>
                <a:schemeClr val="tx1"/>
              </a:solidFill>
              <a:round/>
              <a:headEnd/>
              <a:tailEnd/>
            </a:ln>
          </p:spPr>
          <p:txBody>
            <a:bodyPr vert="horz" wrap="none" lIns="40634" tIns="20319" rIns="40634" bIns="20319" numCol="1" anchor="ctr" anchorCtr="0" compatLnSpc="1">
              <a:prstTxWarp prst="textNoShape">
                <a:avLst/>
              </a:prstTxWarp>
            </a:bodyPr>
            <a:lstStyle/>
            <a:p>
              <a:pPr marL="0" marR="0" lvl="0" indent="0" algn="ctr" defTabSz="914400" rtl="0" eaLnBrk="1" fontAlgn="base" latinLnBrk="0" hangingPunct="1">
                <a:lnSpc>
                  <a:spcPct val="90000"/>
                </a:lnSpc>
                <a:spcBef>
                  <a:spcPct val="50000"/>
                </a:spcBef>
                <a:spcAft>
                  <a:spcPct val="0"/>
                </a:spcAft>
                <a:buClrTx/>
                <a:buSzTx/>
                <a:buFontTx/>
                <a:buNone/>
                <a:tabLst/>
              </a:pPr>
              <a:r>
                <a:rPr kumimoji="0" lang="nl-NL" altLang="nl-NL" sz="1000" b="0" i="0" u="none" strike="noStrike" cap="none" normalizeH="0" baseline="0" smtClean="0">
                  <a:ln>
                    <a:noFill/>
                  </a:ln>
                  <a:solidFill>
                    <a:srgbClr val="0519AB"/>
                  </a:solidFill>
                  <a:effectLst/>
                  <a:latin typeface="Verdana" panose="020B0604030504040204" pitchFamily="34" charset="0"/>
                  <a:cs typeface="Arial" panose="020B0604020202020204" pitchFamily="34" charset="0"/>
                </a:rPr>
                <a:t>Logon</a:t>
              </a:r>
            </a:p>
            <a:p>
              <a:pPr marL="0" marR="0" lvl="0" indent="0" algn="ctr" defTabSz="914400" rtl="0" eaLnBrk="1" fontAlgn="base" latinLnBrk="0" hangingPunct="1">
                <a:lnSpc>
                  <a:spcPct val="90000"/>
                </a:lnSpc>
                <a:spcBef>
                  <a:spcPct val="50000"/>
                </a:spcBef>
                <a:spcAft>
                  <a:spcPct val="0"/>
                </a:spcAft>
                <a:buClrTx/>
                <a:buSzTx/>
                <a:buFontTx/>
                <a:buNone/>
                <a:tabLst/>
              </a:pPr>
              <a:r>
                <a:rPr kumimoji="0" lang="nl-NL" altLang="nl-NL" sz="1000" b="0" i="0" u="none" strike="noStrike" cap="none" normalizeH="0" baseline="0" smtClean="0">
                  <a:ln>
                    <a:noFill/>
                  </a:ln>
                  <a:solidFill>
                    <a:srgbClr val="0519AB"/>
                  </a:solidFill>
                  <a:effectLst/>
                  <a:latin typeface="Verdana" panose="020B0604030504040204" pitchFamily="34" charset="0"/>
                  <a:cs typeface="Arial" panose="020B0604020202020204" pitchFamily="34" charset="0"/>
                </a:rPr>
                <a:t>1 x</a:t>
              </a:r>
            </a:p>
          </p:txBody>
        </p:sp>
        <p:sp>
          <p:nvSpPr>
            <p:cNvPr id="5" name="_s4105"/>
            <p:cNvSpPr>
              <a:spLocks noChangeArrowheads="1"/>
            </p:cNvSpPr>
            <p:nvPr/>
          </p:nvSpPr>
          <p:spPr bwMode="auto">
            <a:xfrm>
              <a:off x="2741" y="1990"/>
              <a:ext cx="979" cy="426"/>
            </a:xfrm>
            <a:prstGeom prst="roundRect">
              <a:avLst>
                <a:gd name="adj" fmla="val 16667"/>
              </a:avLst>
            </a:prstGeom>
            <a:solidFill>
              <a:schemeClr val="accent1"/>
            </a:solidFill>
            <a:ln w="9525">
              <a:solidFill>
                <a:schemeClr val="tx1"/>
              </a:solidFill>
              <a:round/>
              <a:headEnd/>
              <a:tailEnd/>
            </a:ln>
          </p:spPr>
          <p:txBody>
            <a:bodyPr vert="horz" wrap="none" lIns="40634" tIns="20319" rIns="40634" bIns="20319" numCol="1" anchor="ctr" anchorCtr="0" compatLnSpc="1">
              <a:prstTxWarp prst="textNoShape">
                <a:avLst/>
              </a:prstTxWarp>
            </a:bodyPr>
            <a:lstStyle/>
            <a:p>
              <a:pPr marL="0" marR="0" lvl="0" indent="0" algn="ctr" defTabSz="914400" rtl="0" eaLnBrk="1" fontAlgn="base" latinLnBrk="0" hangingPunct="1">
                <a:lnSpc>
                  <a:spcPct val="90000"/>
                </a:lnSpc>
                <a:spcBef>
                  <a:spcPct val="50000"/>
                </a:spcBef>
                <a:spcAft>
                  <a:spcPct val="0"/>
                </a:spcAft>
                <a:buClrTx/>
                <a:buSzTx/>
                <a:buFontTx/>
                <a:buNone/>
                <a:tabLst/>
              </a:pPr>
              <a:r>
                <a:rPr kumimoji="0" lang="nl-NL" altLang="nl-NL" sz="1000" b="0" i="0" u="none" strike="noStrike" cap="none" normalizeH="0" baseline="0" smtClean="0">
                  <a:ln>
                    <a:noFill/>
                  </a:ln>
                  <a:solidFill>
                    <a:srgbClr val="0519AB"/>
                  </a:solidFill>
                  <a:effectLst/>
                  <a:latin typeface="Verdana" panose="020B0604030504040204" pitchFamily="34" charset="0"/>
                  <a:cs typeface="Arial" panose="020B0604020202020204" pitchFamily="34" charset="0"/>
                </a:rPr>
                <a:t>DoPayment</a:t>
              </a:r>
            </a:p>
            <a:p>
              <a:pPr marL="0" marR="0" lvl="0" indent="0" algn="ctr" defTabSz="914400" rtl="0" eaLnBrk="1" fontAlgn="base" latinLnBrk="0" hangingPunct="1">
                <a:lnSpc>
                  <a:spcPct val="90000"/>
                </a:lnSpc>
                <a:spcBef>
                  <a:spcPct val="50000"/>
                </a:spcBef>
                <a:spcAft>
                  <a:spcPct val="0"/>
                </a:spcAft>
                <a:buClrTx/>
                <a:buSzTx/>
                <a:buFontTx/>
                <a:buNone/>
                <a:tabLst/>
              </a:pPr>
              <a:r>
                <a:rPr kumimoji="0" lang="nl-NL" altLang="nl-NL" sz="1000" b="0" i="0" u="none" strike="noStrike" cap="none" normalizeH="0" baseline="0" smtClean="0">
                  <a:ln>
                    <a:noFill/>
                  </a:ln>
                  <a:solidFill>
                    <a:srgbClr val="0519AB"/>
                  </a:solidFill>
                  <a:effectLst/>
                  <a:latin typeface="Verdana" panose="020B0604030504040204" pitchFamily="34" charset="0"/>
                  <a:cs typeface="Arial" panose="020B0604020202020204" pitchFamily="34" charset="0"/>
                </a:rPr>
                <a:t>3 x</a:t>
              </a:r>
            </a:p>
          </p:txBody>
        </p:sp>
        <p:sp>
          <p:nvSpPr>
            <p:cNvPr id="6" name="_s4106"/>
            <p:cNvSpPr>
              <a:spLocks noChangeArrowheads="1"/>
            </p:cNvSpPr>
            <p:nvPr/>
          </p:nvSpPr>
          <p:spPr bwMode="auto">
            <a:xfrm>
              <a:off x="3883" y="1990"/>
              <a:ext cx="979" cy="426"/>
            </a:xfrm>
            <a:prstGeom prst="roundRect">
              <a:avLst>
                <a:gd name="adj" fmla="val 16667"/>
              </a:avLst>
            </a:prstGeom>
            <a:solidFill>
              <a:schemeClr val="accent1"/>
            </a:solidFill>
            <a:ln w="9525">
              <a:solidFill>
                <a:schemeClr val="tx1"/>
              </a:solidFill>
              <a:round/>
              <a:headEnd/>
              <a:tailEnd/>
            </a:ln>
          </p:spPr>
          <p:txBody>
            <a:bodyPr vert="horz" wrap="none" lIns="40634" tIns="20319" rIns="40634" bIns="20319" numCol="1" anchor="ctr" anchorCtr="0" compatLnSpc="1">
              <a:prstTxWarp prst="textNoShape">
                <a:avLst/>
              </a:prstTxWarp>
            </a:bodyPr>
            <a:lstStyle/>
            <a:p>
              <a:pPr marL="0" marR="0" lvl="0" indent="0" algn="ctr" defTabSz="914400" rtl="0" eaLnBrk="1" fontAlgn="base" latinLnBrk="0" hangingPunct="1">
                <a:lnSpc>
                  <a:spcPct val="90000"/>
                </a:lnSpc>
                <a:spcBef>
                  <a:spcPct val="50000"/>
                </a:spcBef>
                <a:spcAft>
                  <a:spcPct val="0"/>
                </a:spcAft>
                <a:buClrTx/>
                <a:buSzTx/>
                <a:buFontTx/>
                <a:buNone/>
                <a:tabLst/>
              </a:pPr>
              <a:r>
                <a:rPr kumimoji="0" lang="nl-NL" altLang="nl-NL" sz="1000" b="0" i="0" u="none" strike="noStrike" cap="none" normalizeH="0" baseline="0" smtClean="0">
                  <a:ln>
                    <a:noFill/>
                  </a:ln>
                  <a:solidFill>
                    <a:srgbClr val="0519AB"/>
                  </a:solidFill>
                  <a:effectLst/>
                  <a:latin typeface="Verdana" panose="020B0604030504040204" pitchFamily="34" charset="0"/>
                  <a:cs typeface="Arial" panose="020B0604020202020204" pitchFamily="34" charset="0"/>
                </a:rPr>
                <a:t>Logoff</a:t>
              </a:r>
            </a:p>
            <a:p>
              <a:pPr marL="0" marR="0" lvl="0" indent="0" algn="ctr" defTabSz="914400" rtl="0" eaLnBrk="1" fontAlgn="base" latinLnBrk="0" hangingPunct="1">
                <a:lnSpc>
                  <a:spcPct val="90000"/>
                </a:lnSpc>
                <a:spcBef>
                  <a:spcPct val="50000"/>
                </a:spcBef>
                <a:spcAft>
                  <a:spcPct val="0"/>
                </a:spcAft>
                <a:buClrTx/>
                <a:buSzTx/>
                <a:buFontTx/>
                <a:buNone/>
                <a:tabLst/>
              </a:pPr>
              <a:r>
                <a:rPr kumimoji="0" lang="nl-NL" altLang="nl-NL" sz="1000" b="0" i="0" u="none" strike="noStrike" cap="none" normalizeH="0" baseline="0" smtClean="0">
                  <a:ln>
                    <a:noFill/>
                  </a:ln>
                  <a:solidFill>
                    <a:srgbClr val="0519AB"/>
                  </a:solidFill>
                  <a:effectLst/>
                  <a:latin typeface="Verdana" panose="020B0604030504040204" pitchFamily="34" charset="0"/>
                  <a:cs typeface="Arial" panose="020B0604020202020204" pitchFamily="34" charset="0"/>
                </a:rPr>
                <a:t>50%</a:t>
              </a: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42" name="Rectangle 2">
            <a:extLst>
              <a:ext uri="{FF2B5EF4-FFF2-40B4-BE49-F238E27FC236}">
                <a16:creationId xmlns:a16="http://schemas.microsoft.com/office/drawing/2014/main" xmlns="" id="{C7E67DDD-B79B-4914-848B-5611266825F4}"/>
              </a:ext>
            </a:extLst>
          </p:cNvPr>
          <p:cNvSpPr>
            <a:spLocks noGrp="1" noChangeArrowheads="1"/>
          </p:cNvSpPr>
          <p:nvPr>
            <p:ph type="title"/>
          </p:nvPr>
        </p:nvSpPr>
        <p:spPr/>
        <p:txBody>
          <a:bodyPr/>
          <a:lstStyle/>
          <a:p>
            <a:pPr eaLnBrk="1" hangingPunct="1">
              <a:defRPr/>
            </a:pPr>
            <a:r>
              <a:rPr lang="en-US" altLang="nl-NL"/>
              <a:t>Sample Workload Model</a:t>
            </a:r>
          </a:p>
        </p:txBody>
      </p:sp>
      <p:sp>
        <p:nvSpPr>
          <p:cNvPr id="419843" name="Rectangle 3">
            <a:extLst>
              <a:ext uri="{FF2B5EF4-FFF2-40B4-BE49-F238E27FC236}">
                <a16:creationId xmlns:a16="http://schemas.microsoft.com/office/drawing/2014/main" xmlns="" id="{C06CA3A6-8E0C-4D30-B56C-FD876A186E92}"/>
              </a:ext>
            </a:extLst>
          </p:cNvPr>
          <p:cNvSpPr>
            <a:spLocks noGrp="1" noChangeArrowheads="1"/>
          </p:cNvSpPr>
          <p:nvPr>
            <p:ph type="body" sz="half" idx="1"/>
          </p:nvPr>
        </p:nvSpPr>
        <p:spPr>
          <a:xfrm>
            <a:off x="2484438" y="1628775"/>
            <a:ext cx="3808412" cy="498475"/>
          </a:xfrm>
        </p:spPr>
        <p:txBody>
          <a:bodyPr/>
          <a:lstStyle/>
          <a:p>
            <a:pPr marL="381000" indent="-381000" algn="ctr" eaLnBrk="1" hangingPunct="1">
              <a:spcBef>
                <a:spcPct val="50000"/>
              </a:spcBef>
              <a:buFontTx/>
              <a:buNone/>
              <a:defRPr/>
            </a:pPr>
            <a:r>
              <a:rPr lang="en-US" altLang="nl-NL" sz="2400"/>
              <a:t>Scenario: PeakLoad</a:t>
            </a:r>
          </a:p>
        </p:txBody>
      </p:sp>
      <p:sp>
        <p:nvSpPr>
          <p:cNvPr id="38916"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graphicFrame>
        <p:nvGraphicFramePr>
          <p:cNvPr id="38917" name="Object 5"/>
          <p:cNvGraphicFramePr>
            <a:graphicFrameLocks noChangeAspect="1"/>
          </p:cNvGraphicFramePr>
          <p:nvPr>
            <p:ph sz="half" idx="2"/>
          </p:nvPr>
        </p:nvGraphicFramePr>
        <p:xfrm>
          <a:off x="176213" y="2643188"/>
          <a:ext cx="8615362" cy="3438525"/>
        </p:xfrm>
        <a:graphic>
          <a:graphicData uri="http://schemas.openxmlformats.org/presentationml/2006/ole">
            <mc:AlternateContent xmlns:mc="http://schemas.openxmlformats.org/markup-compatibility/2006">
              <mc:Choice xmlns:v="urn:schemas-microsoft-com:vml" Requires="v">
                <p:oleObj spid="_x0000_s38918" name="Worksheet" r:id="rId5" imgW="6515100" imgH="2571750" progId="Excel.Sheet.8">
                  <p:embed/>
                </p:oleObj>
              </mc:Choice>
              <mc:Fallback>
                <p:oleObj name="Worksheet" r:id="rId5" imgW="6515100" imgH="257175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213" y="2643188"/>
                        <a:ext cx="8615362" cy="343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a:extLst>
              <a:ext uri="{FF2B5EF4-FFF2-40B4-BE49-F238E27FC236}">
                <a16:creationId xmlns:a16="http://schemas.microsoft.com/office/drawing/2014/main" xmlns="" id="{D6359E35-7D77-4AC3-8636-857B6C37741A}"/>
              </a:ext>
            </a:extLst>
          </p:cNvPr>
          <p:cNvSpPr>
            <a:spLocks noGrp="1" noChangeArrowheads="1"/>
          </p:cNvSpPr>
          <p:nvPr>
            <p:ph type="title"/>
          </p:nvPr>
        </p:nvSpPr>
        <p:spPr>
          <a:xfrm>
            <a:off x="250825" y="476250"/>
            <a:ext cx="6697663" cy="1139825"/>
          </a:xfrm>
        </p:spPr>
        <p:txBody>
          <a:bodyPr/>
          <a:lstStyle/>
          <a:p>
            <a:pPr eaLnBrk="1" hangingPunct="1">
              <a:defRPr/>
            </a:pPr>
            <a:r>
              <a:rPr lang="en-US" altLang="nl-NL"/>
              <a:t>Design Test Data</a:t>
            </a:r>
          </a:p>
        </p:txBody>
      </p:sp>
      <p:sp>
        <p:nvSpPr>
          <p:cNvPr id="414723" name="Rectangle 3">
            <a:extLst>
              <a:ext uri="{FF2B5EF4-FFF2-40B4-BE49-F238E27FC236}">
                <a16:creationId xmlns:a16="http://schemas.microsoft.com/office/drawing/2014/main" xmlns="" id="{801857A7-E6CA-4163-A99C-84CB4A78DEC0}"/>
              </a:ext>
            </a:extLst>
          </p:cNvPr>
          <p:cNvSpPr>
            <a:spLocks noGrp="1" noChangeArrowheads="1"/>
          </p:cNvSpPr>
          <p:nvPr>
            <p:ph type="body" sz="half" idx="1"/>
          </p:nvPr>
        </p:nvSpPr>
        <p:spPr>
          <a:xfrm>
            <a:off x="395288" y="2076450"/>
            <a:ext cx="8077200" cy="4781550"/>
          </a:xfrm>
        </p:spPr>
        <p:txBody>
          <a:bodyPr/>
          <a:lstStyle/>
          <a:p>
            <a:pPr marL="381000" indent="-381000" eaLnBrk="1" hangingPunct="1">
              <a:lnSpc>
                <a:spcPct val="90000"/>
              </a:lnSpc>
              <a:spcBef>
                <a:spcPct val="50000"/>
              </a:spcBef>
              <a:buClr>
                <a:schemeClr val="tx1"/>
              </a:buClr>
              <a:buSzTx/>
              <a:buFontTx/>
              <a:buChar char="•"/>
              <a:defRPr/>
            </a:pPr>
            <a:r>
              <a:rPr lang="en-US" altLang="nl-NL" sz="2000" dirty="0"/>
              <a:t>Test data in </a:t>
            </a:r>
            <a:r>
              <a:rPr lang="en-US" altLang="nl-NL" sz="2000" b="1" dirty="0"/>
              <a:t>system under test</a:t>
            </a:r>
            <a:r>
              <a:rPr lang="en-US" altLang="nl-NL" sz="2000" dirty="0"/>
              <a:t> must be production-like</a:t>
            </a:r>
          </a:p>
          <a:p>
            <a:pPr marL="381000" indent="-381000" eaLnBrk="1" hangingPunct="1">
              <a:lnSpc>
                <a:spcPct val="90000"/>
              </a:lnSpc>
              <a:spcBef>
                <a:spcPct val="50000"/>
              </a:spcBef>
              <a:buClr>
                <a:schemeClr val="tx1"/>
              </a:buClr>
              <a:buSzTx/>
              <a:buFontTx/>
              <a:buChar char="•"/>
              <a:defRPr/>
            </a:pPr>
            <a:r>
              <a:rPr lang="en-US" altLang="nl-NL" sz="2000" dirty="0"/>
              <a:t>Test data in </a:t>
            </a:r>
            <a:r>
              <a:rPr lang="en-US" altLang="nl-NL" sz="2000" b="1" dirty="0"/>
              <a:t>load test</a:t>
            </a:r>
            <a:r>
              <a:rPr lang="en-US" altLang="nl-NL" sz="2000" dirty="0"/>
              <a:t> must be </a:t>
            </a:r>
            <a:r>
              <a:rPr lang="en-US" altLang="nl-NL" sz="2000"/>
              <a:t>representative subset</a:t>
            </a:r>
            <a:endParaRPr lang="en-US" altLang="nl-NL" sz="2000" dirty="0"/>
          </a:p>
          <a:p>
            <a:pPr marL="381000" indent="-381000" eaLnBrk="1" hangingPunct="1">
              <a:lnSpc>
                <a:spcPct val="90000"/>
              </a:lnSpc>
              <a:spcBef>
                <a:spcPct val="50000"/>
              </a:spcBef>
              <a:buClr>
                <a:schemeClr val="tx1"/>
              </a:buClr>
              <a:buSzTx/>
              <a:buFontTx/>
              <a:buChar char="•"/>
              <a:defRPr/>
            </a:pPr>
            <a:r>
              <a:rPr lang="en-US" altLang="nl-NL" sz="2000" dirty="0"/>
              <a:t>New or existing data?</a:t>
            </a:r>
          </a:p>
          <a:p>
            <a:pPr marL="381000" indent="-381000" eaLnBrk="1" hangingPunct="1">
              <a:lnSpc>
                <a:spcPct val="90000"/>
              </a:lnSpc>
              <a:spcBef>
                <a:spcPct val="50000"/>
              </a:spcBef>
              <a:buClr>
                <a:schemeClr val="tx1"/>
              </a:buClr>
              <a:buSzTx/>
              <a:buFontTx/>
              <a:buChar char="•"/>
              <a:defRPr/>
            </a:pPr>
            <a:r>
              <a:rPr lang="en-US" altLang="nl-NL" sz="2000" dirty="0"/>
              <a:t>Depersonalization required?</a:t>
            </a:r>
          </a:p>
          <a:p>
            <a:pPr marL="381000" indent="-381000" eaLnBrk="1" hangingPunct="1">
              <a:lnSpc>
                <a:spcPct val="90000"/>
              </a:lnSpc>
              <a:spcBef>
                <a:spcPct val="50000"/>
              </a:spcBef>
              <a:buClr>
                <a:schemeClr val="tx1"/>
              </a:buClr>
              <a:buSzTx/>
              <a:buFontTx/>
              <a:buChar char="•"/>
              <a:defRPr/>
            </a:pPr>
            <a:r>
              <a:rPr lang="en-US" altLang="nl-NL" sz="2000" dirty="0"/>
              <a:t>Data retrieval or data update?</a:t>
            </a:r>
          </a:p>
          <a:p>
            <a:pPr marL="381000" indent="-381000" eaLnBrk="1" hangingPunct="1">
              <a:lnSpc>
                <a:spcPct val="90000"/>
              </a:lnSpc>
              <a:spcBef>
                <a:spcPct val="50000"/>
              </a:spcBef>
              <a:buClr>
                <a:schemeClr val="tx1"/>
              </a:buClr>
              <a:buSzTx/>
              <a:buFontTx/>
              <a:buChar char="•"/>
              <a:defRPr/>
            </a:pPr>
            <a:r>
              <a:rPr lang="en-US" altLang="nl-NL" sz="2000" dirty="0"/>
              <a:t>How to reset data to original state?</a:t>
            </a:r>
          </a:p>
          <a:p>
            <a:pPr marL="611188" lvl="1" indent="-153988" eaLnBrk="1" hangingPunct="1">
              <a:lnSpc>
                <a:spcPct val="90000"/>
              </a:lnSpc>
              <a:spcBef>
                <a:spcPct val="50000"/>
              </a:spcBef>
              <a:defRPr/>
            </a:pPr>
            <a:r>
              <a:rPr lang="en-US" altLang="nl-NL" sz="1800" dirty="0"/>
              <a:t>Backup/restore</a:t>
            </a:r>
          </a:p>
          <a:p>
            <a:pPr marL="611188" lvl="1" indent="-153988" eaLnBrk="1" hangingPunct="1">
              <a:lnSpc>
                <a:spcPct val="90000"/>
              </a:lnSpc>
              <a:spcBef>
                <a:spcPct val="50000"/>
              </a:spcBef>
              <a:defRPr/>
            </a:pPr>
            <a:r>
              <a:rPr lang="en-US" altLang="nl-NL" sz="1800" dirty="0"/>
              <a:t>SQL scripts</a:t>
            </a:r>
          </a:p>
          <a:p>
            <a:pPr marL="611188" lvl="1" indent="-153988" eaLnBrk="1" hangingPunct="1">
              <a:lnSpc>
                <a:spcPct val="90000"/>
              </a:lnSpc>
              <a:spcBef>
                <a:spcPct val="50000"/>
              </a:spcBef>
              <a:defRPr/>
            </a:pPr>
            <a:r>
              <a:rPr lang="en-US" altLang="nl-NL" sz="1800" dirty="0"/>
              <a:t>Load Test</a:t>
            </a:r>
          </a:p>
          <a:p>
            <a:pPr marL="611188" lvl="1" indent="-153988" eaLnBrk="1" hangingPunct="1">
              <a:lnSpc>
                <a:spcPct val="90000"/>
              </a:lnSpc>
              <a:spcBef>
                <a:spcPct val="50000"/>
              </a:spcBef>
              <a:defRPr/>
            </a:pPr>
            <a:r>
              <a:rPr lang="en-US" altLang="nl-NL" sz="1800" dirty="0"/>
              <a:t>Web service</a:t>
            </a:r>
          </a:p>
        </p:txBody>
      </p:sp>
      <p:sp>
        <p:nvSpPr>
          <p:cNvPr id="40964"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40965" name="Picture 8" descr="j0402692"/>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948488" y="260350"/>
            <a:ext cx="1800225" cy="177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a:extLst>
              <a:ext uri="{FF2B5EF4-FFF2-40B4-BE49-F238E27FC236}">
                <a16:creationId xmlns:a16="http://schemas.microsoft.com/office/drawing/2014/main" xmlns="" id="{F58FE9C2-9FBB-45DA-8921-5990DCAD56CE}"/>
              </a:ext>
            </a:extLst>
          </p:cNvPr>
          <p:cNvSpPr>
            <a:spLocks noGrp="1" noChangeArrowheads="1"/>
          </p:cNvSpPr>
          <p:nvPr>
            <p:ph type="title"/>
          </p:nvPr>
        </p:nvSpPr>
        <p:spPr>
          <a:xfrm>
            <a:off x="457200" y="277813"/>
            <a:ext cx="6707188" cy="1139825"/>
          </a:xfrm>
        </p:spPr>
        <p:txBody>
          <a:bodyPr/>
          <a:lstStyle/>
          <a:p>
            <a:pPr eaLnBrk="1" hangingPunct="1">
              <a:defRPr/>
            </a:pPr>
            <a:r>
              <a:rPr lang="en-US" altLang="nl-NL" sz="4000" dirty="0"/>
              <a:t>Design Load Test Infrastructure</a:t>
            </a:r>
          </a:p>
        </p:txBody>
      </p:sp>
      <p:sp>
        <p:nvSpPr>
          <p:cNvPr id="515075" name="Rectangle 3">
            <a:extLst>
              <a:ext uri="{FF2B5EF4-FFF2-40B4-BE49-F238E27FC236}">
                <a16:creationId xmlns:a16="http://schemas.microsoft.com/office/drawing/2014/main" xmlns="" id="{6CEDEFAF-4656-4D26-A83F-16B979F943C9}"/>
              </a:ext>
            </a:extLst>
          </p:cNvPr>
          <p:cNvSpPr>
            <a:spLocks noGrp="1" noChangeArrowheads="1"/>
          </p:cNvSpPr>
          <p:nvPr>
            <p:ph type="body" sz="half" idx="1"/>
          </p:nvPr>
        </p:nvSpPr>
        <p:spPr>
          <a:xfrm>
            <a:off x="468313" y="2349500"/>
            <a:ext cx="7848600" cy="3841750"/>
          </a:xfrm>
        </p:spPr>
        <p:txBody>
          <a:bodyPr/>
          <a:lstStyle/>
          <a:p>
            <a:pPr marL="381000" indent="-381000" eaLnBrk="1" hangingPunct="1">
              <a:spcBef>
                <a:spcPct val="50000"/>
              </a:spcBef>
              <a:buClr>
                <a:schemeClr val="tx1"/>
              </a:buClr>
              <a:buSzTx/>
              <a:buFontTx/>
              <a:buChar char="•"/>
              <a:defRPr/>
            </a:pPr>
            <a:r>
              <a:rPr lang="en-US" altLang="nl-NL" sz="2800" dirty="0"/>
              <a:t>Select Load Testing Tool, </a:t>
            </a:r>
            <a:r>
              <a:rPr lang="en-US" altLang="nl-NL" sz="2800" dirty="0" err="1"/>
              <a:t>e.g</a:t>
            </a:r>
            <a:r>
              <a:rPr lang="en-US" altLang="nl-NL" sz="2800" dirty="0"/>
              <a:t>:</a:t>
            </a:r>
          </a:p>
          <a:p>
            <a:pPr marL="692150" lvl="1" indent="-153988" eaLnBrk="1" hangingPunct="1">
              <a:spcBef>
                <a:spcPct val="50000"/>
              </a:spcBef>
              <a:defRPr/>
            </a:pPr>
            <a:r>
              <a:rPr lang="en-US" altLang="nl-NL" sz="2400" dirty="0"/>
              <a:t>JMeter</a:t>
            </a:r>
          </a:p>
          <a:p>
            <a:pPr marL="692150" lvl="1" indent="-153988" eaLnBrk="1" hangingPunct="1">
              <a:spcBef>
                <a:spcPct val="50000"/>
              </a:spcBef>
              <a:defRPr/>
            </a:pPr>
            <a:r>
              <a:rPr lang="en-US" altLang="nl-NL" sz="2400" dirty="0"/>
              <a:t>Rational Performance Tester</a:t>
            </a:r>
          </a:p>
          <a:p>
            <a:pPr marL="692150" lvl="1" indent="-153988" eaLnBrk="1" hangingPunct="1">
              <a:spcBef>
                <a:spcPct val="50000"/>
              </a:spcBef>
              <a:defRPr/>
            </a:pPr>
            <a:r>
              <a:rPr lang="en-US" altLang="nl-NL" sz="2400" dirty="0"/>
              <a:t>LoadRunner</a:t>
            </a:r>
          </a:p>
          <a:p>
            <a:pPr marL="692150" lvl="1" indent="-153988" eaLnBrk="1" hangingPunct="1">
              <a:spcBef>
                <a:spcPct val="50000"/>
              </a:spcBef>
              <a:defRPr/>
            </a:pPr>
            <a:r>
              <a:rPr lang="en-US" altLang="nl-NL" sz="2400" dirty="0"/>
              <a:t>SOASTA for testing cloud web applications</a:t>
            </a:r>
          </a:p>
          <a:p>
            <a:pPr marL="381000" indent="-381000" eaLnBrk="1" hangingPunct="1">
              <a:spcBef>
                <a:spcPct val="50000"/>
              </a:spcBef>
              <a:buClr>
                <a:schemeClr val="tx1"/>
              </a:buClr>
              <a:buSzTx/>
              <a:buFontTx/>
              <a:buChar char="•"/>
              <a:defRPr/>
            </a:pPr>
            <a:r>
              <a:rPr lang="en-US" altLang="nl-NL" sz="2800" dirty="0"/>
              <a:t>Design Load Test Environment</a:t>
            </a:r>
          </a:p>
          <a:p>
            <a:pPr marL="381000" indent="-381000" eaLnBrk="1" hangingPunct="1">
              <a:spcBef>
                <a:spcPct val="50000"/>
              </a:spcBef>
              <a:buFontTx/>
              <a:buChar char="•"/>
              <a:defRPr/>
            </a:pPr>
            <a:endParaRPr lang="en-US" altLang="nl-NL" sz="1900" dirty="0"/>
          </a:p>
        </p:txBody>
      </p:sp>
      <p:sp>
        <p:nvSpPr>
          <p:cNvPr id="41988"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41989" name="Picture 5" descr="j0401822"/>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7092950" y="260350"/>
            <a:ext cx="1625600" cy="162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a:extLst>
              <a:ext uri="{FF2B5EF4-FFF2-40B4-BE49-F238E27FC236}">
                <a16:creationId xmlns:a16="http://schemas.microsoft.com/office/drawing/2014/main" xmlns="" id="{44C82486-F472-4BF0-9F57-5CC848D1A858}"/>
              </a:ext>
            </a:extLst>
          </p:cNvPr>
          <p:cNvSpPr>
            <a:spLocks noGrp="1" noChangeArrowheads="1"/>
          </p:cNvSpPr>
          <p:nvPr>
            <p:ph type="title"/>
          </p:nvPr>
        </p:nvSpPr>
        <p:spPr>
          <a:xfrm>
            <a:off x="457200" y="277813"/>
            <a:ext cx="6707188" cy="1139825"/>
          </a:xfrm>
        </p:spPr>
        <p:txBody>
          <a:bodyPr/>
          <a:lstStyle/>
          <a:p>
            <a:pPr eaLnBrk="1" hangingPunct="1">
              <a:defRPr/>
            </a:pPr>
            <a:r>
              <a:rPr lang="en-US" altLang="nl-NL"/>
              <a:t>Design Test Environment</a:t>
            </a:r>
          </a:p>
        </p:txBody>
      </p:sp>
      <p:sp>
        <p:nvSpPr>
          <p:cNvPr id="420867" name="Rectangle 3">
            <a:extLst>
              <a:ext uri="{FF2B5EF4-FFF2-40B4-BE49-F238E27FC236}">
                <a16:creationId xmlns:a16="http://schemas.microsoft.com/office/drawing/2014/main" xmlns="" id="{F489CF25-2A66-4810-91EE-6E13DEED1F60}"/>
              </a:ext>
            </a:extLst>
          </p:cNvPr>
          <p:cNvSpPr>
            <a:spLocks noGrp="1" noChangeArrowheads="1"/>
          </p:cNvSpPr>
          <p:nvPr>
            <p:ph type="body" sz="half" idx="1"/>
          </p:nvPr>
        </p:nvSpPr>
        <p:spPr>
          <a:xfrm>
            <a:off x="468313" y="1778000"/>
            <a:ext cx="7848600" cy="3841750"/>
          </a:xfrm>
        </p:spPr>
        <p:txBody>
          <a:bodyPr/>
          <a:lstStyle/>
          <a:p>
            <a:pPr marL="381000" indent="-381000" eaLnBrk="1" hangingPunct="1">
              <a:spcBef>
                <a:spcPct val="50000"/>
              </a:spcBef>
              <a:buClr>
                <a:schemeClr val="tx1"/>
              </a:buClr>
              <a:buSzTx/>
              <a:buFontTx/>
              <a:buChar char="•"/>
              <a:defRPr/>
            </a:pPr>
            <a:r>
              <a:rPr lang="en-US" altLang="nl-NL" sz="2800" dirty="0"/>
              <a:t>Test environment must be production-like</a:t>
            </a:r>
          </a:p>
          <a:p>
            <a:pPr marL="381000" indent="-381000" eaLnBrk="1" hangingPunct="1">
              <a:spcBef>
                <a:spcPct val="50000"/>
              </a:spcBef>
              <a:buClr>
                <a:schemeClr val="tx1"/>
              </a:buClr>
              <a:buSzTx/>
              <a:buFontTx/>
              <a:buChar char="•"/>
              <a:defRPr/>
            </a:pPr>
            <a:r>
              <a:rPr lang="en-US" altLang="nl-NL" sz="2800" dirty="0"/>
              <a:t>Alternatives if production-like environment is not available</a:t>
            </a:r>
          </a:p>
          <a:p>
            <a:pPr marL="1079500" lvl="2" indent="-187325" eaLnBrk="1" hangingPunct="1">
              <a:spcBef>
                <a:spcPct val="50000"/>
              </a:spcBef>
              <a:buClr>
                <a:schemeClr val="tx1"/>
              </a:buClr>
              <a:buSzTx/>
              <a:buFontTx/>
              <a:buChar char="•"/>
              <a:defRPr/>
            </a:pPr>
            <a:r>
              <a:rPr lang="en-US" altLang="nl-NL" sz="2000" dirty="0"/>
              <a:t>Determine scaling factor and scale down your load test accordingly</a:t>
            </a:r>
          </a:p>
          <a:p>
            <a:pPr marL="1079500" lvl="2" indent="-187325" eaLnBrk="1" hangingPunct="1">
              <a:spcBef>
                <a:spcPct val="50000"/>
              </a:spcBef>
              <a:buClr>
                <a:schemeClr val="tx1"/>
              </a:buClr>
              <a:buSzTx/>
              <a:buFontTx/>
              <a:buChar char="•"/>
              <a:defRPr/>
            </a:pPr>
            <a:r>
              <a:rPr lang="en-US" altLang="nl-NL" sz="2000" dirty="0"/>
              <a:t>Scaling not always trivial:</a:t>
            </a:r>
          </a:p>
          <a:p>
            <a:pPr marL="1555750" lvl="3" indent="-123825" eaLnBrk="1" hangingPunct="1">
              <a:spcBef>
                <a:spcPct val="50000"/>
              </a:spcBef>
              <a:buClr>
                <a:schemeClr val="tx1"/>
              </a:buClr>
              <a:defRPr/>
            </a:pPr>
            <a:r>
              <a:rPr lang="en-US" altLang="nl-NL" sz="1800" dirty="0"/>
              <a:t>Security environment 1:4</a:t>
            </a:r>
          </a:p>
          <a:p>
            <a:pPr marL="1555750" lvl="3" indent="-123825" eaLnBrk="1" hangingPunct="1">
              <a:spcBef>
                <a:spcPct val="50000"/>
              </a:spcBef>
              <a:buClr>
                <a:schemeClr val="tx1"/>
              </a:buClr>
              <a:defRPr/>
            </a:pPr>
            <a:r>
              <a:rPr lang="en-US" altLang="nl-NL" sz="1800" dirty="0"/>
              <a:t>Midrange 1:3</a:t>
            </a:r>
          </a:p>
          <a:p>
            <a:pPr marL="1555750" lvl="3" indent="-123825" eaLnBrk="1" hangingPunct="1">
              <a:spcBef>
                <a:spcPct val="50000"/>
              </a:spcBef>
              <a:buClr>
                <a:schemeClr val="tx1"/>
              </a:buClr>
              <a:defRPr/>
            </a:pPr>
            <a:r>
              <a:rPr lang="en-US" altLang="nl-NL" sz="1800" dirty="0"/>
              <a:t>Mainframe 1:2</a:t>
            </a:r>
          </a:p>
          <a:p>
            <a:pPr marL="1555750" lvl="3" indent="-123825" eaLnBrk="1" hangingPunct="1">
              <a:spcBef>
                <a:spcPct val="50000"/>
              </a:spcBef>
              <a:buClr>
                <a:schemeClr val="tx1"/>
              </a:buClr>
              <a:defRPr/>
            </a:pPr>
            <a:r>
              <a:rPr lang="en-US" altLang="nl-NL" sz="1800" dirty="0">
                <a:sym typeface="Wingdings" panose="05000000000000000000" pitchFamily="2" charset="2"/>
              </a:rPr>
              <a:t> </a:t>
            </a:r>
            <a:r>
              <a:rPr lang="en-US" altLang="nl-NL" sz="1800" dirty="0"/>
              <a:t>How do I scale my load test?</a:t>
            </a:r>
          </a:p>
          <a:p>
            <a:pPr marL="1555750" lvl="3" indent="-123825" eaLnBrk="1" hangingPunct="1">
              <a:spcBef>
                <a:spcPct val="50000"/>
              </a:spcBef>
              <a:defRPr/>
            </a:pPr>
            <a:endParaRPr lang="en-US" altLang="nl-NL" sz="1800" dirty="0"/>
          </a:p>
          <a:p>
            <a:pPr marL="381000" indent="-381000" eaLnBrk="1" hangingPunct="1">
              <a:spcBef>
                <a:spcPct val="50000"/>
              </a:spcBef>
              <a:buFontTx/>
              <a:buChar char="•"/>
              <a:defRPr/>
            </a:pPr>
            <a:endParaRPr lang="en-US" altLang="nl-NL" sz="2800" dirty="0"/>
          </a:p>
          <a:p>
            <a:pPr marL="381000" indent="-381000" eaLnBrk="1" hangingPunct="1">
              <a:spcBef>
                <a:spcPct val="50000"/>
              </a:spcBef>
              <a:buFontTx/>
              <a:buChar char="•"/>
              <a:defRPr/>
            </a:pPr>
            <a:endParaRPr lang="en-US" altLang="nl-NL" sz="1900" dirty="0"/>
          </a:p>
        </p:txBody>
      </p:sp>
      <p:sp>
        <p:nvSpPr>
          <p:cNvPr id="43012"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43013" name="Picture 8" descr="j0401822"/>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7092950" y="260350"/>
            <a:ext cx="1625600" cy="162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a:extLst>
              <a:ext uri="{FF2B5EF4-FFF2-40B4-BE49-F238E27FC236}">
                <a16:creationId xmlns:a16="http://schemas.microsoft.com/office/drawing/2014/main" xmlns="" id="{40DA060A-0F8B-402C-A032-38A7292D6DFA}"/>
              </a:ext>
            </a:extLst>
          </p:cNvPr>
          <p:cNvSpPr>
            <a:spLocks noGrp="1" noChangeArrowheads="1"/>
          </p:cNvSpPr>
          <p:nvPr>
            <p:ph type="title"/>
          </p:nvPr>
        </p:nvSpPr>
        <p:spPr/>
        <p:txBody>
          <a:bodyPr/>
          <a:lstStyle/>
          <a:p>
            <a:pPr eaLnBrk="1" hangingPunct="1">
              <a:defRPr/>
            </a:pPr>
            <a:r>
              <a:rPr lang="en-US" altLang="nl-NL"/>
              <a:t>Agenda</a:t>
            </a:r>
          </a:p>
        </p:txBody>
      </p:sp>
      <p:sp>
        <p:nvSpPr>
          <p:cNvPr id="373763" name="Rectangle 3">
            <a:extLst>
              <a:ext uri="{FF2B5EF4-FFF2-40B4-BE49-F238E27FC236}">
                <a16:creationId xmlns:a16="http://schemas.microsoft.com/office/drawing/2014/main" xmlns="" id="{6E527048-BE25-43B3-9DE2-3B3458E1DAE0}"/>
              </a:ext>
            </a:extLst>
          </p:cNvPr>
          <p:cNvSpPr>
            <a:spLocks noGrp="1" noChangeArrowheads="1"/>
          </p:cNvSpPr>
          <p:nvPr>
            <p:ph type="body" idx="1"/>
          </p:nvPr>
        </p:nvSpPr>
        <p:spPr>
          <a:xfrm>
            <a:off x="457200" y="2279650"/>
            <a:ext cx="8229600" cy="3886200"/>
          </a:xfrm>
        </p:spPr>
        <p:txBody>
          <a:bodyPr/>
          <a:lstStyle/>
          <a:p>
            <a:pPr marL="609600" indent="-609600" eaLnBrk="1" hangingPunct="1">
              <a:buClr>
                <a:schemeClr val="tx1"/>
              </a:buClr>
              <a:buFontTx/>
              <a:buAutoNum type="arabicPeriod"/>
              <a:defRPr/>
            </a:pPr>
            <a:r>
              <a:rPr lang="en-US" altLang="nl-NL" dirty="0">
                <a:solidFill>
                  <a:srgbClr val="FFFFFF"/>
                </a:solidFill>
              </a:rPr>
              <a:t>What is Load Testing? </a:t>
            </a:r>
          </a:p>
          <a:p>
            <a:pPr marL="609600" indent="-609600" eaLnBrk="1" hangingPunct="1">
              <a:buClr>
                <a:schemeClr val="tx1"/>
              </a:buClr>
              <a:buFontTx/>
              <a:buAutoNum type="arabicPeriod"/>
              <a:defRPr/>
            </a:pPr>
            <a:r>
              <a:rPr lang="en-US" altLang="nl-NL" dirty="0"/>
              <a:t>Load Test Development Cycle</a:t>
            </a:r>
          </a:p>
          <a:p>
            <a:pPr marL="609600" indent="-609600" eaLnBrk="1" hangingPunct="1">
              <a:buClr>
                <a:schemeClr val="tx1"/>
              </a:buClr>
              <a:buFontTx/>
              <a:buAutoNum type="arabicPeriod"/>
              <a:defRPr/>
            </a:pPr>
            <a:r>
              <a:rPr lang="en-US" altLang="nl-NL" dirty="0"/>
              <a:t>Discuss each step in Development Cycle</a:t>
            </a:r>
          </a:p>
          <a:p>
            <a:pPr marL="609600" indent="-609600" eaLnBrk="1" hangingPunct="1">
              <a:buClr>
                <a:schemeClr val="tx1"/>
              </a:buClr>
              <a:buFontTx/>
              <a:buAutoNum type="arabicPeriod"/>
              <a:defRPr/>
            </a:pPr>
            <a:r>
              <a:rPr lang="en-US" altLang="nl-NL" dirty="0"/>
              <a:t>Questions?</a:t>
            </a:r>
          </a:p>
        </p:txBody>
      </p:sp>
      <p:pic>
        <p:nvPicPr>
          <p:cNvPr id="14340" name="Picture 6" descr="j024074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762000"/>
            <a:ext cx="173513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a:extLst>
              <a:ext uri="{FF2B5EF4-FFF2-40B4-BE49-F238E27FC236}">
                <a16:creationId xmlns:a16="http://schemas.microsoft.com/office/drawing/2014/main" xmlns="" id="{782B202E-4F48-4414-88CC-DD2DC427783A}"/>
              </a:ext>
            </a:extLst>
          </p:cNvPr>
          <p:cNvSpPr>
            <a:spLocks noGrp="1" noChangeArrowheads="1"/>
          </p:cNvSpPr>
          <p:nvPr>
            <p:ph type="title"/>
          </p:nvPr>
        </p:nvSpPr>
        <p:spPr>
          <a:xfrm>
            <a:off x="457200" y="277813"/>
            <a:ext cx="6707188" cy="1139825"/>
          </a:xfrm>
        </p:spPr>
        <p:txBody>
          <a:bodyPr/>
          <a:lstStyle/>
          <a:p>
            <a:pPr eaLnBrk="1" hangingPunct="1">
              <a:defRPr/>
            </a:pPr>
            <a:r>
              <a:rPr lang="en-US" altLang="nl-NL"/>
              <a:t>Identify Metrics</a:t>
            </a:r>
          </a:p>
        </p:txBody>
      </p:sp>
      <p:sp>
        <p:nvSpPr>
          <p:cNvPr id="480259" name="Rectangle 3">
            <a:extLst>
              <a:ext uri="{FF2B5EF4-FFF2-40B4-BE49-F238E27FC236}">
                <a16:creationId xmlns:a16="http://schemas.microsoft.com/office/drawing/2014/main" xmlns="" id="{0298FB41-63BE-40F9-8A2A-C6185171EF06}"/>
              </a:ext>
            </a:extLst>
          </p:cNvPr>
          <p:cNvSpPr>
            <a:spLocks noGrp="1" noChangeArrowheads="1"/>
          </p:cNvSpPr>
          <p:nvPr>
            <p:ph type="body" sz="half" idx="1"/>
          </p:nvPr>
        </p:nvSpPr>
        <p:spPr>
          <a:xfrm>
            <a:off x="468313" y="1916113"/>
            <a:ext cx="8135937" cy="4819650"/>
          </a:xfrm>
        </p:spPr>
        <p:txBody>
          <a:bodyPr/>
          <a:lstStyle/>
          <a:p>
            <a:pPr marL="381000" indent="-381000" eaLnBrk="1" hangingPunct="1">
              <a:spcBef>
                <a:spcPct val="50000"/>
              </a:spcBef>
              <a:buClr>
                <a:schemeClr val="tx1"/>
              </a:buClr>
              <a:buSzTx/>
              <a:buFontTx/>
              <a:buChar char="•"/>
              <a:defRPr/>
            </a:pPr>
            <a:r>
              <a:rPr lang="en-US" altLang="nl-NL" sz="2400"/>
              <a:t>Identify what metrics must be collected. Collect enough metrics to</a:t>
            </a:r>
            <a:r>
              <a:rPr lang="nl-NL" altLang="nl-NL" sz="2400"/>
              <a:t>:</a:t>
            </a:r>
          </a:p>
          <a:p>
            <a:pPr marL="611188" lvl="1" indent="-153988" eaLnBrk="1" hangingPunct="1">
              <a:spcBef>
                <a:spcPct val="50000"/>
              </a:spcBef>
              <a:defRPr/>
            </a:pPr>
            <a:r>
              <a:rPr lang="en-US" altLang="nl-NL" sz="2000"/>
              <a:t>Validate results against requirements</a:t>
            </a:r>
          </a:p>
          <a:p>
            <a:pPr marL="611188" lvl="1" indent="-153988" eaLnBrk="1" hangingPunct="1">
              <a:spcBef>
                <a:spcPct val="50000"/>
              </a:spcBef>
              <a:defRPr/>
            </a:pPr>
            <a:r>
              <a:rPr lang="en-US" altLang="nl-NL" sz="2000"/>
              <a:t>Validate you ran the correct test</a:t>
            </a:r>
          </a:p>
          <a:p>
            <a:pPr marL="611188" lvl="1" indent="-153988" eaLnBrk="1" hangingPunct="1">
              <a:spcBef>
                <a:spcPct val="50000"/>
              </a:spcBef>
              <a:defRPr/>
            </a:pPr>
            <a:r>
              <a:rPr lang="en-US" altLang="nl-NL" sz="2000"/>
              <a:t>Tune system under test</a:t>
            </a:r>
          </a:p>
          <a:p>
            <a:pPr marL="381000" indent="-381000" eaLnBrk="1" hangingPunct="1">
              <a:spcBef>
                <a:spcPct val="50000"/>
              </a:spcBef>
              <a:buClr>
                <a:schemeClr val="tx1"/>
              </a:buClr>
              <a:buSzTx/>
              <a:buFontTx/>
              <a:buChar char="•"/>
              <a:defRPr/>
            </a:pPr>
            <a:r>
              <a:rPr lang="en-US" altLang="nl-NL" sz="2400"/>
              <a:t>Many metrics are collected by automated test tool</a:t>
            </a:r>
          </a:p>
          <a:p>
            <a:pPr marL="611188" lvl="1" indent="-153988" eaLnBrk="1" hangingPunct="1">
              <a:spcBef>
                <a:spcPct val="50000"/>
              </a:spcBef>
              <a:defRPr/>
            </a:pPr>
            <a:r>
              <a:rPr lang="en-US" altLang="nl-NL" sz="2000"/>
              <a:t>Response times</a:t>
            </a:r>
          </a:p>
          <a:p>
            <a:pPr marL="611188" lvl="1" indent="-153988" eaLnBrk="1" hangingPunct="1">
              <a:spcBef>
                <a:spcPct val="50000"/>
              </a:spcBef>
              <a:defRPr/>
            </a:pPr>
            <a:r>
              <a:rPr lang="en-US" altLang="nl-NL" sz="2000"/>
              <a:t>Throughput</a:t>
            </a:r>
          </a:p>
          <a:p>
            <a:pPr marL="611188" lvl="1" indent="-153988" eaLnBrk="1" hangingPunct="1">
              <a:spcBef>
                <a:spcPct val="50000"/>
              </a:spcBef>
              <a:defRPr/>
            </a:pPr>
            <a:r>
              <a:rPr lang="en-US" altLang="nl-NL" sz="2000"/>
              <a:t>CPU and Memory usage</a:t>
            </a:r>
          </a:p>
        </p:txBody>
      </p:sp>
      <p:sp>
        <p:nvSpPr>
          <p:cNvPr id="44036"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44037" name="Picture 5" descr="j0401822"/>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7092950" y="260350"/>
            <a:ext cx="1625600" cy="162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a:extLst>
              <a:ext uri="{FF2B5EF4-FFF2-40B4-BE49-F238E27FC236}">
                <a16:creationId xmlns:a16="http://schemas.microsoft.com/office/drawing/2014/main" xmlns="" id="{E4ACEB3D-FCAE-484F-938C-2D7057791380}"/>
              </a:ext>
            </a:extLst>
          </p:cNvPr>
          <p:cNvSpPr>
            <a:spLocks noGrp="1" noChangeArrowheads="1"/>
          </p:cNvSpPr>
          <p:nvPr>
            <p:ph type="title"/>
          </p:nvPr>
        </p:nvSpPr>
        <p:spPr>
          <a:xfrm>
            <a:off x="457200" y="277813"/>
            <a:ext cx="6707188" cy="1139825"/>
          </a:xfrm>
        </p:spPr>
        <p:txBody>
          <a:bodyPr/>
          <a:lstStyle/>
          <a:p>
            <a:pPr eaLnBrk="1" hangingPunct="1">
              <a:defRPr/>
            </a:pPr>
            <a:r>
              <a:rPr lang="en-US" altLang="nl-NL"/>
              <a:t>Identify Metrics</a:t>
            </a:r>
          </a:p>
        </p:txBody>
      </p:sp>
      <p:sp>
        <p:nvSpPr>
          <p:cNvPr id="491523" name="Rectangle 3">
            <a:extLst>
              <a:ext uri="{FF2B5EF4-FFF2-40B4-BE49-F238E27FC236}">
                <a16:creationId xmlns:a16="http://schemas.microsoft.com/office/drawing/2014/main" xmlns="" id="{882C18AF-D52C-4AC6-978A-EDFA026DC4E9}"/>
              </a:ext>
            </a:extLst>
          </p:cNvPr>
          <p:cNvSpPr>
            <a:spLocks noGrp="1" noChangeArrowheads="1"/>
          </p:cNvSpPr>
          <p:nvPr>
            <p:ph type="body" sz="half" idx="1"/>
          </p:nvPr>
        </p:nvSpPr>
        <p:spPr>
          <a:xfrm>
            <a:off x="468313" y="1778000"/>
            <a:ext cx="8135937" cy="4819650"/>
          </a:xfrm>
        </p:spPr>
        <p:txBody>
          <a:bodyPr/>
          <a:lstStyle/>
          <a:p>
            <a:pPr marL="381000" indent="-381000" eaLnBrk="1" hangingPunct="1">
              <a:spcBef>
                <a:spcPct val="50000"/>
              </a:spcBef>
              <a:buClr>
                <a:schemeClr val="tx1"/>
              </a:buClr>
              <a:buSzTx/>
              <a:buFontTx/>
              <a:buChar char="•"/>
              <a:defRPr/>
            </a:pPr>
            <a:r>
              <a:rPr lang="en-US" altLang="nl-NL" sz="2800"/>
              <a:t>Metrics to help tuning:</a:t>
            </a:r>
          </a:p>
          <a:p>
            <a:pPr marL="611188" lvl="1" indent="-153988" eaLnBrk="1" hangingPunct="1">
              <a:spcBef>
                <a:spcPct val="50000"/>
              </a:spcBef>
              <a:defRPr/>
            </a:pPr>
            <a:r>
              <a:rPr lang="en-US" altLang="nl-NL" sz="2400"/>
              <a:t>Web Services Response times</a:t>
            </a:r>
          </a:p>
          <a:p>
            <a:pPr marL="611188" lvl="1" indent="-153988" eaLnBrk="1" hangingPunct="1">
              <a:spcBef>
                <a:spcPct val="50000"/>
              </a:spcBef>
              <a:defRPr/>
            </a:pPr>
            <a:r>
              <a:rPr lang="en-US" altLang="nl-NL" sz="2400"/>
              <a:t>Response time per Java method</a:t>
            </a:r>
          </a:p>
          <a:p>
            <a:pPr marL="611188" lvl="1" indent="-153988" eaLnBrk="1" hangingPunct="1">
              <a:spcBef>
                <a:spcPct val="50000"/>
              </a:spcBef>
              <a:defRPr/>
            </a:pPr>
            <a:r>
              <a:rPr lang="en-US" altLang="nl-NL" sz="2400"/>
              <a:t># HTTP processes/connections</a:t>
            </a:r>
          </a:p>
          <a:p>
            <a:pPr marL="611188" lvl="1" indent="-153988" eaLnBrk="1" hangingPunct="1">
              <a:spcBef>
                <a:spcPct val="50000"/>
              </a:spcBef>
              <a:defRPr/>
            </a:pPr>
            <a:r>
              <a:rPr lang="en-US" altLang="nl-NL" sz="2400"/>
              <a:t># of Java Threads</a:t>
            </a:r>
          </a:p>
          <a:p>
            <a:pPr marL="611188" lvl="1" indent="-153988" eaLnBrk="1" hangingPunct="1">
              <a:spcBef>
                <a:spcPct val="50000"/>
              </a:spcBef>
              <a:defRPr/>
            </a:pPr>
            <a:r>
              <a:rPr lang="en-US" altLang="nl-NL" sz="2400"/>
              <a:t>Heap usage of JVMs</a:t>
            </a:r>
          </a:p>
          <a:p>
            <a:pPr marL="611188" lvl="1" indent="-153988" eaLnBrk="1" hangingPunct="1">
              <a:spcBef>
                <a:spcPct val="50000"/>
              </a:spcBef>
              <a:defRPr/>
            </a:pPr>
            <a:r>
              <a:rPr lang="en-US" altLang="nl-NL" sz="2400"/>
              <a:t>Database trace</a:t>
            </a:r>
          </a:p>
        </p:txBody>
      </p:sp>
      <p:sp>
        <p:nvSpPr>
          <p:cNvPr id="45060"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45061" name="Picture 5" descr="j0401822"/>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7092950" y="260350"/>
            <a:ext cx="1625600" cy="162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a:extLst>
              <a:ext uri="{FF2B5EF4-FFF2-40B4-BE49-F238E27FC236}">
                <a16:creationId xmlns:a16="http://schemas.microsoft.com/office/drawing/2014/main" xmlns="" id="{D11C0653-A139-4112-97BD-BA13C20C145D}"/>
              </a:ext>
            </a:extLst>
          </p:cNvPr>
          <p:cNvSpPr>
            <a:spLocks noGrp="1" noChangeArrowheads="1"/>
          </p:cNvSpPr>
          <p:nvPr>
            <p:ph type="title"/>
          </p:nvPr>
        </p:nvSpPr>
        <p:spPr/>
        <p:txBody>
          <a:bodyPr/>
          <a:lstStyle/>
          <a:p>
            <a:pPr eaLnBrk="1" hangingPunct="1">
              <a:defRPr/>
            </a:pPr>
            <a:r>
              <a:rPr lang="en-US" altLang="nl-NL" dirty="0"/>
              <a:t>Load Test Development Cycle</a:t>
            </a:r>
          </a:p>
        </p:txBody>
      </p:sp>
      <p:sp>
        <p:nvSpPr>
          <p:cNvPr id="5135"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grpSp>
        <p:nvGrpSpPr>
          <p:cNvPr id="2" name="SmartArt Placeholder 507907"/>
          <p:cNvGrpSpPr>
            <a:grpSpLocks noChangeAspect="1"/>
          </p:cNvGrpSpPr>
          <p:nvPr/>
        </p:nvGrpSpPr>
        <p:grpSpPr bwMode="auto">
          <a:xfrm>
            <a:off x="431800" y="1589088"/>
            <a:ext cx="8208963" cy="4464050"/>
            <a:chOff x="272" y="1001"/>
            <a:chExt cx="5171" cy="2812"/>
          </a:xfrm>
        </p:grpSpPr>
        <p:sp>
          <p:nvSpPr>
            <p:cNvPr id="3" name="_s5124"/>
            <p:cNvSpPr>
              <a:spLocks noChangeArrowheads="1" noTextEdit="1"/>
            </p:cNvSpPr>
            <p:nvPr/>
          </p:nvSpPr>
          <p:spPr bwMode="auto">
            <a:xfrm>
              <a:off x="2140" y="1212"/>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9966FF"/>
            </a:solidFill>
            <a:ln w="28575">
              <a:solidFill>
                <a:srgbClr val="5F0FFF"/>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4" name="_s5125"/>
            <p:cNvSpPr>
              <a:spLocks noChangeArrowheads="1" noTextEdit="1"/>
            </p:cNvSpPr>
            <p:nvPr/>
          </p:nvSpPr>
          <p:spPr bwMode="auto">
            <a:xfrm rot="4320000">
              <a:off x="259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1FD09"/>
            </a:solidFill>
            <a:ln w="28575">
              <a:solidFill>
                <a:srgbClr val="CAD402"/>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5" name="_s5126"/>
            <p:cNvSpPr>
              <a:spLocks noChangeArrowheads="1" noTextEdit="1"/>
            </p:cNvSpPr>
            <p:nvPr/>
          </p:nvSpPr>
          <p:spPr bwMode="auto">
            <a:xfrm rot="8640000">
              <a:off x="2421"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399FF"/>
            </a:solidFill>
            <a:ln w="28575">
              <a:solidFill>
                <a:srgbClr val="4B595B"/>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6" name="_s5127"/>
            <p:cNvSpPr>
              <a:spLocks noChangeArrowheads="1" noTextEdit="1"/>
            </p:cNvSpPr>
            <p:nvPr/>
          </p:nvSpPr>
          <p:spPr bwMode="auto">
            <a:xfrm rot="12960000">
              <a:off x="1859"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00FF"/>
            </a:solidFill>
            <a:ln w="28575">
              <a:solidFill>
                <a:srgbClr val="CA00CA"/>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7" name="_s5128"/>
            <p:cNvSpPr>
              <a:spLocks noChangeArrowheads="1" noTextEdit="1"/>
            </p:cNvSpPr>
            <p:nvPr/>
          </p:nvSpPr>
          <p:spPr bwMode="auto">
            <a:xfrm rot="17280000">
              <a:off x="168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1BD0A"/>
            </a:solidFill>
            <a:ln w="28575">
              <a:solidFill>
                <a:srgbClr val="019308"/>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8" name="_s5129"/>
            <p:cNvSpPr>
              <a:spLocks noChangeArrowheads="1"/>
            </p:cNvSpPr>
            <p:nvPr/>
          </p:nvSpPr>
          <p:spPr bwMode="auto">
            <a:xfrm>
              <a:off x="3225"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Requirements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Analysis</a:t>
              </a:r>
            </a:p>
          </p:txBody>
        </p:sp>
        <p:sp>
          <p:nvSpPr>
            <p:cNvPr id="9" name="_s5130"/>
            <p:cNvSpPr>
              <a:spLocks noChangeArrowheads="1"/>
            </p:cNvSpPr>
            <p:nvPr/>
          </p:nvSpPr>
          <p:spPr bwMode="auto">
            <a:xfrm>
              <a:off x="1570" y="2476"/>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Quality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Assurance</a:t>
              </a:r>
            </a:p>
          </p:txBody>
        </p:sp>
        <p:sp>
          <p:nvSpPr>
            <p:cNvPr id="10" name="_s5131"/>
            <p:cNvSpPr>
              <a:spLocks noChangeArrowheads="1"/>
            </p:cNvSpPr>
            <p:nvPr/>
          </p:nvSpPr>
          <p:spPr bwMode="auto">
            <a:xfrm>
              <a:off x="1960"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Execution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Reporting</a:t>
              </a:r>
            </a:p>
          </p:txBody>
        </p:sp>
        <p:sp>
          <p:nvSpPr>
            <p:cNvPr id="11" name="_s5132"/>
            <p:cNvSpPr>
              <a:spLocks noChangeArrowheads="1"/>
            </p:cNvSpPr>
            <p:nvPr/>
          </p:nvSpPr>
          <p:spPr bwMode="auto">
            <a:xfrm>
              <a:off x="2594" y="3218"/>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hlink"/>
                  </a:solidFill>
                  <a:effectLst/>
                  <a:latin typeface="Verdana" panose="020B0604030504040204" pitchFamily="34" charset="0"/>
                  <a:cs typeface="Arial" panose="020B0604020202020204" pitchFamily="34" charset="0"/>
                </a:rPr>
                <a:t>Implement-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hlink"/>
                  </a:solidFill>
                  <a:effectLst/>
                  <a:latin typeface="Verdana" panose="020B0604030504040204" pitchFamily="34" charset="0"/>
                  <a:cs typeface="Arial" panose="020B0604020202020204" pitchFamily="34" charset="0"/>
                </a:rPr>
                <a:t>ation</a:t>
              </a:r>
            </a:p>
          </p:txBody>
        </p:sp>
        <p:sp>
          <p:nvSpPr>
            <p:cNvPr id="12" name="_s5133"/>
            <p:cNvSpPr>
              <a:spLocks noChangeArrowheads="1"/>
            </p:cNvSpPr>
            <p:nvPr/>
          </p:nvSpPr>
          <p:spPr bwMode="auto">
            <a:xfrm>
              <a:off x="3616" y="2474"/>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Design</a:t>
              </a: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a:extLst>
              <a:ext uri="{FF2B5EF4-FFF2-40B4-BE49-F238E27FC236}">
                <a16:creationId xmlns:a16="http://schemas.microsoft.com/office/drawing/2014/main" xmlns="" id="{47686920-4CC0-4DAB-BC93-750E9CE2EF49}"/>
              </a:ext>
            </a:extLst>
          </p:cNvPr>
          <p:cNvSpPr>
            <a:spLocks noGrp="1" noChangeArrowheads="1"/>
          </p:cNvSpPr>
          <p:nvPr>
            <p:ph type="title"/>
          </p:nvPr>
        </p:nvSpPr>
        <p:spPr/>
        <p:txBody>
          <a:bodyPr/>
          <a:lstStyle/>
          <a:p>
            <a:pPr eaLnBrk="1" hangingPunct="1">
              <a:defRPr/>
            </a:pPr>
            <a:r>
              <a:rPr lang="en-US" altLang="nl-NL"/>
              <a:t>Implementation</a:t>
            </a:r>
          </a:p>
        </p:txBody>
      </p:sp>
      <p:sp>
        <p:nvSpPr>
          <p:cNvPr id="47107"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sp>
        <p:nvSpPr>
          <p:cNvPr id="413700" name="Rectangle 4">
            <a:extLst>
              <a:ext uri="{FF2B5EF4-FFF2-40B4-BE49-F238E27FC236}">
                <a16:creationId xmlns:a16="http://schemas.microsoft.com/office/drawing/2014/main" xmlns="" id="{8AC9C0C7-83AE-42ED-83C8-F356CFAF5A75}"/>
              </a:ext>
            </a:extLst>
          </p:cNvPr>
          <p:cNvSpPr>
            <a:spLocks noGrp="1" noChangeArrowheads="1"/>
          </p:cNvSpPr>
          <p:nvPr>
            <p:ph type="body" idx="1"/>
          </p:nvPr>
        </p:nvSpPr>
        <p:spPr>
          <a:xfrm>
            <a:off x="539750" y="1412875"/>
            <a:ext cx="8135938" cy="5040313"/>
          </a:xfrm>
        </p:spPr>
        <p:txBody>
          <a:bodyPr/>
          <a:lstStyle/>
          <a:p>
            <a:pPr marL="381000" indent="-381000" eaLnBrk="1" hangingPunct="1">
              <a:lnSpc>
                <a:spcPct val="80000"/>
              </a:lnSpc>
              <a:spcBef>
                <a:spcPct val="50000"/>
              </a:spcBef>
              <a:buFontTx/>
              <a:buChar char="•"/>
              <a:defRPr/>
            </a:pPr>
            <a:r>
              <a:rPr lang="en-US" altLang="nl-NL" sz="2400" dirty="0"/>
              <a:t>Implement Load Test Infrastructure</a:t>
            </a:r>
          </a:p>
          <a:p>
            <a:pPr marL="381000" indent="-381000" eaLnBrk="1" hangingPunct="1">
              <a:lnSpc>
                <a:spcPct val="80000"/>
              </a:lnSpc>
              <a:spcBef>
                <a:spcPct val="50000"/>
              </a:spcBef>
              <a:buFontTx/>
              <a:buChar char="•"/>
              <a:defRPr/>
            </a:pPr>
            <a:r>
              <a:rPr lang="en-US" altLang="nl-NL" sz="2400" dirty="0"/>
              <a:t>Implement Test Environment</a:t>
            </a:r>
          </a:p>
          <a:p>
            <a:pPr marL="381000" indent="-381000" eaLnBrk="1" hangingPunct="1">
              <a:lnSpc>
                <a:spcPct val="80000"/>
              </a:lnSpc>
              <a:spcBef>
                <a:spcPct val="50000"/>
              </a:spcBef>
              <a:buFontTx/>
              <a:buChar char="•"/>
              <a:defRPr/>
            </a:pPr>
            <a:r>
              <a:rPr lang="en-US" altLang="nl-NL" sz="2400" dirty="0"/>
              <a:t>Record scripts. Prerequisites:</a:t>
            </a:r>
          </a:p>
          <a:p>
            <a:pPr marL="611188" lvl="1" indent="-153988" eaLnBrk="1" hangingPunct="1">
              <a:lnSpc>
                <a:spcPct val="80000"/>
              </a:lnSpc>
              <a:spcBef>
                <a:spcPct val="50000"/>
              </a:spcBef>
              <a:defRPr/>
            </a:pPr>
            <a:r>
              <a:rPr lang="en-US" altLang="nl-NL" sz="2000" dirty="0"/>
              <a:t>Functionally stable application</a:t>
            </a:r>
          </a:p>
          <a:p>
            <a:pPr marL="611188" lvl="1" indent="-153988" eaLnBrk="1" hangingPunct="1">
              <a:lnSpc>
                <a:spcPct val="80000"/>
              </a:lnSpc>
              <a:spcBef>
                <a:spcPct val="50000"/>
              </a:spcBef>
              <a:defRPr/>
            </a:pPr>
            <a:r>
              <a:rPr lang="en-US" altLang="nl-NL" sz="2000" dirty="0"/>
              <a:t>Test environment</a:t>
            </a:r>
          </a:p>
          <a:p>
            <a:pPr marL="1077913" lvl="2" indent="-184150" eaLnBrk="1" hangingPunct="1">
              <a:lnSpc>
                <a:spcPct val="80000"/>
              </a:lnSpc>
              <a:spcBef>
                <a:spcPct val="50000"/>
              </a:spcBef>
              <a:buFontTx/>
              <a:buChar char="•"/>
              <a:defRPr/>
            </a:pPr>
            <a:r>
              <a:rPr lang="en-US" altLang="nl-NL" sz="1800" dirty="0"/>
              <a:t>Does not need to be load test environment, can be any functional test environment</a:t>
            </a:r>
          </a:p>
          <a:p>
            <a:pPr marL="611188" lvl="1" indent="-153988" eaLnBrk="1" hangingPunct="1">
              <a:lnSpc>
                <a:spcPct val="80000"/>
              </a:lnSpc>
              <a:spcBef>
                <a:spcPct val="50000"/>
              </a:spcBef>
              <a:defRPr/>
            </a:pPr>
            <a:r>
              <a:rPr lang="en-US" altLang="nl-NL" sz="2000" dirty="0"/>
              <a:t>Test data</a:t>
            </a:r>
          </a:p>
          <a:p>
            <a:pPr marL="1077913" lvl="2" indent="-184150" eaLnBrk="1" hangingPunct="1">
              <a:lnSpc>
                <a:spcPct val="80000"/>
              </a:lnSpc>
              <a:spcBef>
                <a:spcPct val="50000"/>
              </a:spcBef>
              <a:buFontTx/>
              <a:buChar char="•"/>
              <a:defRPr/>
            </a:pPr>
            <a:r>
              <a:rPr lang="en-US" altLang="nl-NL" sz="1800" dirty="0"/>
              <a:t>Does not need to be production-like test data, can be limited data set</a:t>
            </a:r>
          </a:p>
          <a:p>
            <a:pPr marL="381000" indent="-381000" eaLnBrk="1" hangingPunct="1">
              <a:lnSpc>
                <a:spcPct val="80000"/>
              </a:lnSpc>
              <a:spcBef>
                <a:spcPct val="50000"/>
              </a:spcBef>
              <a:buFontTx/>
              <a:buChar char="•"/>
              <a:defRPr/>
            </a:pPr>
            <a:r>
              <a:rPr lang="en-US" altLang="nl-NL" sz="2400" dirty="0"/>
              <a:t>Implement parameters:</a:t>
            </a:r>
          </a:p>
          <a:p>
            <a:pPr marL="611188" lvl="1" indent="-153988" eaLnBrk="1" hangingPunct="1">
              <a:lnSpc>
                <a:spcPct val="80000"/>
              </a:lnSpc>
              <a:spcBef>
                <a:spcPct val="50000"/>
              </a:spcBef>
              <a:defRPr/>
            </a:pPr>
            <a:r>
              <a:rPr lang="en-US" altLang="nl-NL" sz="1800" dirty="0"/>
              <a:t>Form fields, using data files</a:t>
            </a:r>
          </a:p>
          <a:p>
            <a:pPr marL="611188" lvl="1" indent="-153988" eaLnBrk="1" hangingPunct="1">
              <a:lnSpc>
                <a:spcPct val="80000"/>
              </a:lnSpc>
              <a:spcBef>
                <a:spcPct val="50000"/>
              </a:spcBef>
              <a:defRPr/>
            </a:pPr>
            <a:r>
              <a:rPr lang="en-US" altLang="nl-NL" sz="1800" dirty="0"/>
              <a:t>Data from application response</a:t>
            </a:r>
          </a:p>
          <a:p>
            <a:pPr marL="381000" indent="-381000" eaLnBrk="1" hangingPunct="1">
              <a:lnSpc>
                <a:spcPct val="80000"/>
              </a:lnSpc>
              <a:spcBef>
                <a:spcPct val="50000"/>
              </a:spcBef>
              <a:buFontTx/>
              <a:buChar char="•"/>
              <a:defRPr/>
            </a:pPr>
            <a:r>
              <a:rPr lang="en-US" altLang="nl-NL" sz="2000" dirty="0"/>
              <a:t>Implement error handling</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a:extLst>
              <a:ext uri="{FF2B5EF4-FFF2-40B4-BE49-F238E27FC236}">
                <a16:creationId xmlns:a16="http://schemas.microsoft.com/office/drawing/2014/main" xmlns="" id="{DB75B806-5994-428F-A730-3FDD5969515D}"/>
              </a:ext>
            </a:extLst>
          </p:cNvPr>
          <p:cNvSpPr>
            <a:spLocks noGrp="1" noChangeArrowheads="1"/>
          </p:cNvSpPr>
          <p:nvPr>
            <p:ph type="title"/>
          </p:nvPr>
        </p:nvSpPr>
        <p:spPr/>
        <p:txBody>
          <a:bodyPr/>
          <a:lstStyle/>
          <a:p>
            <a:pPr eaLnBrk="1" hangingPunct="1">
              <a:defRPr/>
            </a:pPr>
            <a:r>
              <a:rPr lang="en-US" altLang="nl-NL"/>
              <a:t>Implementation</a:t>
            </a:r>
          </a:p>
        </p:txBody>
      </p:sp>
      <p:sp>
        <p:nvSpPr>
          <p:cNvPr id="48131"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sp>
        <p:nvSpPr>
          <p:cNvPr id="509956" name="Rectangle 4">
            <a:extLst>
              <a:ext uri="{FF2B5EF4-FFF2-40B4-BE49-F238E27FC236}">
                <a16:creationId xmlns:a16="http://schemas.microsoft.com/office/drawing/2014/main" xmlns="" id="{517B52EC-6F37-4D80-8F36-7BEBCEA72F25}"/>
              </a:ext>
            </a:extLst>
          </p:cNvPr>
          <p:cNvSpPr>
            <a:spLocks noGrp="1" noChangeArrowheads="1"/>
          </p:cNvSpPr>
          <p:nvPr>
            <p:ph type="body" idx="1"/>
          </p:nvPr>
        </p:nvSpPr>
        <p:spPr>
          <a:xfrm>
            <a:off x="539750" y="2205038"/>
            <a:ext cx="8135938" cy="5040312"/>
          </a:xfrm>
        </p:spPr>
        <p:txBody>
          <a:bodyPr/>
          <a:lstStyle/>
          <a:p>
            <a:pPr marL="381000" indent="-381000" eaLnBrk="1" hangingPunct="1">
              <a:spcBef>
                <a:spcPct val="50000"/>
              </a:spcBef>
              <a:buFontTx/>
              <a:buChar char="•"/>
              <a:defRPr/>
            </a:pPr>
            <a:r>
              <a:rPr lang="en-US" altLang="nl-NL" dirty="0"/>
              <a:t>Implement scenarios</a:t>
            </a:r>
          </a:p>
          <a:p>
            <a:pPr marL="381000" indent="-381000" eaLnBrk="1" hangingPunct="1">
              <a:spcBef>
                <a:spcPct val="50000"/>
              </a:spcBef>
              <a:buFontTx/>
              <a:buChar char="•"/>
              <a:defRPr/>
            </a:pPr>
            <a:r>
              <a:rPr lang="en-US" altLang="nl-NL" dirty="0"/>
              <a:t>Implement test data</a:t>
            </a:r>
          </a:p>
          <a:p>
            <a:pPr marL="381000" indent="-381000" eaLnBrk="1" hangingPunct="1">
              <a:spcBef>
                <a:spcPct val="50000"/>
              </a:spcBef>
              <a:buFontTx/>
              <a:buChar char="•"/>
              <a:defRPr/>
            </a:pPr>
            <a:r>
              <a:rPr lang="en-US" altLang="nl-NL" dirty="0"/>
              <a:t>Develop data restore procedures:</a:t>
            </a:r>
          </a:p>
          <a:p>
            <a:pPr marL="801688" lvl="2" indent="112713" eaLnBrk="1" hangingPunct="1">
              <a:spcBef>
                <a:spcPct val="50000"/>
              </a:spcBef>
              <a:buFontTx/>
              <a:buChar char="•"/>
              <a:defRPr/>
            </a:pPr>
            <a:r>
              <a:rPr lang="en-US" altLang="nl-NL" dirty="0"/>
              <a:t>SQL to generate/reset test data</a:t>
            </a:r>
          </a:p>
          <a:p>
            <a:pPr marL="801688" lvl="2" indent="112713" eaLnBrk="1" hangingPunct="1">
              <a:spcBef>
                <a:spcPct val="50000"/>
              </a:spcBef>
              <a:buFontTx/>
              <a:buChar char="•"/>
              <a:defRPr/>
            </a:pPr>
            <a:r>
              <a:rPr lang="en-US" altLang="nl-NL" dirty="0"/>
              <a:t>Backup/restore</a:t>
            </a:r>
          </a:p>
          <a:p>
            <a:pPr marL="801688" lvl="2" indent="112713" eaLnBrk="1" hangingPunct="1">
              <a:spcBef>
                <a:spcPct val="50000"/>
              </a:spcBef>
              <a:buFontTx/>
              <a:buChar char="•"/>
              <a:defRPr/>
            </a:pPr>
            <a:r>
              <a:rPr lang="en-US" altLang="nl-NL" dirty="0"/>
              <a:t>Test scripts</a:t>
            </a:r>
          </a:p>
          <a:p>
            <a:pPr marL="611188" lvl="1" indent="-153988" eaLnBrk="1" hangingPunct="1">
              <a:spcBef>
                <a:spcPct val="50000"/>
              </a:spcBef>
              <a:defRPr/>
            </a:pPr>
            <a:endParaRPr lang="en-US" altLang="nl-NL" sz="32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a:extLst>
              <a:ext uri="{FF2B5EF4-FFF2-40B4-BE49-F238E27FC236}">
                <a16:creationId xmlns:a16="http://schemas.microsoft.com/office/drawing/2014/main" xmlns="" id="{202C7013-262A-4B56-8D8D-A0F66D0F93A5}"/>
              </a:ext>
            </a:extLst>
          </p:cNvPr>
          <p:cNvSpPr>
            <a:spLocks noGrp="1" noChangeArrowheads="1"/>
          </p:cNvSpPr>
          <p:nvPr>
            <p:ph type="title"/>
          </p:nvPr>
        </p:nvSpPr>
        <p:spPr/>
        <p:txBody>
          <a:bodyPr/>
          <a:lstStyle/>
          <a:p>
            <a:pPr eaLnBrk="1" hangingPunct="1">
              <a:defRPr/>
            </a:pPr>
            <a:r>
              <a:rPr lang="en-US" altLang="nl-NL" dirty="0"/>
              <a:t>Load Test Development Cycle</a:t>
            </a:r>
          </a:p>
        </p:txBody>
      </p:sp>
      <p:sp>
        <p:nvSpPr>
          <p:cNvPr id="6159"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grpSp>
        <p:nvGrpSpPr>
          <p:cNvPr id="2" name="SmartArt Placeholder 510979"/>
          <p:cNvGrpSpPr>
            <a:grpSpLocks noChangeAspect="1"/>
          </p:cNvGrpSpPr>
          <p:nvPr/>
        </p:nvGrpSpPr>
        <p:grpSpPr bwMode="auto">
          <a:xfrm>
            <a:off x="431800" y="1589088"/>
            <a:ext cx="8208963" cy="4464050"/>
            <a:chOff x="272" y="1001"/>
            <a:chExt cx="5171" cy="2812"/>
          </a:xfrm>
        </p:grpSpPr>
        <p:sp>
          <p:nvSpPr>
            <p:cNvPr id="3" name="_s6148"/>
            <p:cNvSpPr>
              <a:spLocks noChangeArrowheads="1" noTextEdit="1"/>
            </p:cNvSpPr>
            <p:nvPr/>
          </p:nvSpPr>
          <p:spPr bwMode="auto">
            <a:xfrm>
              <a:off x="2140" y="1212"/>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9966FF"/>
            </a:solidFill>
            <a:ln w="28575">
              <a:solidFill>
                <a:srgbClr val="5F0FFF"/>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4" name="_s6149"/>
            <p:cNvSpPr>
              <a:spLocks noChangeArrowheads="1" noTextEdit="1"/>
            </p:cNvSpPr>
            <p:nvPr/>
          </p:nvSpPr>
          <p:spPr bwMode="auto">
            <a:xfrm rot="4320000">
              <a:off x="259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1FD09"/>
            </a:solidFill>
            <a:ln w="28575">
              <a:solidFill>
                <a:srgbClr val="CAD402"/>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5" name="_s6150"/>
            <p:cNvSpPr>
              <a:spLocks noChangeArrowheads="1" noTextEdit="1"/>
            </p:cNvSpPr>
            <p:nvPr/>
          </p:nvSpPr>
          <p:spPr bwMode="auto">
            <a:xfrm rot="8640000">
              <a:off x="2421"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399FF"/>
            </a:solidFill>
            <a:ln w="28575">
              <a:solidFill>
                <a:srgbClr val="4B595B"/>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6" name="_s6151"/>
            <p:cNvSpPr>
              <a:spLocks noChangeArrowheads="1" noTextEdit="1"/>
            </p:cNvSpPr>
            <p:nvPr/>
          </p:nvSpPr>
          <p:spPr bwMode="auto">
            <a:xfrm rot="12960000">
              <a:off x="1859"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00FF"/>
            </a:solidFill>
            <a:ln w="28575">
              <a:solidFill>
                <a:srgbClr val="CA00CA"/>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7" name="_s6152"/>
            <p:cNvSpPr>
              <a:spLocks noChangeArrowheads="1" noTextEdit="1"/>
            </p:cNvSpPr>
            <p:nvPr/>
          </p:nvSpPr>
          <p:spPr bwMode="auto">
            <a:xfrm rot="17280000">
              <a:off x="168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1BD0A"/>
            </a:solidFill>
            <a:ln w="28575">
              <a:solidFill>
                <a:srgbClr val="019308"/>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8" name="_s6153"/>
            <p:cNvSpPr>
              <a:spLocks noChangeArrowheads="1"/>
            </p:cNvSpPr>
            <p:nvPr/>
          </p:nvSpPr>
          <p:spPr bwMode="auto">
            <a:xfrm>
              <a:off x="3225"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Requirements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Analysis</a:t>
              </a:r>
            </a:p>
          </p:txBody>
        </p:sp>
        <p:sp>
          <p:nvSpPr>
            <p:cNvPr id="9" name="_s6154"/>
            <p:cNvSpPr>
              <a:spLocks noChangeArrowheads="1"/>
            </p:cNvSpPr>
            <p:nvPr/>
          </p:nvSpPr>
          <p:spPr bwMode="auto">
            <a:xfrm>
              <a:off x="1570" y="2476"/>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hlink"/>
                  </a:solidFill>
                  <a:effectLst/>
                  <a:latin typeface="Verdana" panose="020B0604030504040204" pitchFamily="34" charset="0"/>
                  <a:cs typeface="Arial" panose="020B0604020202020204" pitchFamily="34" charset="0"/>
                </a:rPr>
                <a:t>Quality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hlink"/>
                  </a:solidFill>
                  <a:effectLst/>
                  <a:latin typeface="Verdana" panose="020B0604030504040204" pitchFamily="34" charset="0"/>
                  <a:cs typeface="Arial" panose="020B0604020202020204" pitchFamily="34" charset="0"/>
                </a:rPr>
                <a:t>Assurance</a:t>
              </a:r>
            </a:p>
          </p:txBody>
        </p:sp>
        <p:sp>
          <p:nvSpPr>
            <p:cNvPr id="10" name="_s6155"/>
            <p:cNvSpPr>
              <a:spLocks noChangeArrowheads="1"/>
            </p:cNvSpPr>
            <p:nvPr/>
          </p:nvSpPr>
          <p:spPr bwMode="auto">
            <a:xfrm>
              <a:off x="1960"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Execution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Reporting</a:t>
              </a:r>
            </a:p>
          </p:txBody>
        </p:sp>
        <p:sp>
          <p:nvSpPr>
            <p:cNvPr id="11" name="_s6156"/>
            <p:cNvSpPr>
              <a:spLocks noChangeArrowheads="1"/>
            </p:cNvSpPr>
            <p:nvPr/>
          </p:nvSpPr>
          <p:spPr bwMode="auto">
            <a:xfrm>
              <a:off x="2594" y="3218"/>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Implement-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ation</a:t>
              </a:r>
            </a:p>
          </p:txBody>
        </p:sp>
        <p:sp>
          <p:nvSpPr>
            <p:cNvPr id="12" name="_s6157"/>
            <p:cNvSpPr>
              <a:spLocks noChangeArrowheads="1"/>
            </p:cNvSpPr>
            <p:nvPr/>
          </p:nvSpPr>
          <p:spPr bwMode="auto">
            <a:xfrm>
              <a:off x="3616" y="2474"/>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Design</a:t>
              </a: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a:extLst>
              <a:ext uri="{FF2B5EF4-FFF2-40B4-BE49-F238E27FC236}">
                <a16:creationId xmlns:a16="http://schemas.microsoft.com/office/drawing/2014/main" xmlns="" id="{93EB6A65-5026-40AF-A39D-D812CBE98EC3}"/>
              </a:ext>
            </a:extLst>
          </p:cNvPr>
          <p:cNvSpPr>
            <a:spLocks noGrp="1" noChangeArrowheads="1"/>
          </p:cNvSpPr>
          <p:nvPr>
            <p:ph type="title"/>
          </p:nvPr>
        </p:nvSpPr>
        <p:spPr>
          <a:xfrm>
            <a:off x="457200" y="277813"/>
            <a:ext cx="6635750" cy="1139825"/>
          </a:xfrm>
        </p:spPr>
        <p:txBody>
          <a:bodyPr/>
          <a:lstStyle/>
          <a:p>
            <a:pPr eaLnBrk="1" hangingPunct="1">
              <a:defRPr/>
            </a:pPr>
            <a:r>
              <a:rPr lang="en-US" altLang="nl-NL"/>
              <a:t>Quality Assurance</a:t>
            </a:r>
          </a:p>
        </p:txBody>
      </p:sp>
      <p:sp>
        <p:nvSpPr>
          <p:cNvPr id="416772" name="Rectangle 4">
            <a:extLst>
              <a:ext uri="{FF2B5EF4-FFF2-40B4-BE49-F238E27FC236}">
                <a16:creationId xmlns:a16="http://schemas.microsoft.com/office/drawing/2014/main" xmlns="" id="{1B42CD88-7D98-4197-9EB6-2C2A5578D245}"/>
              </a:ext>
            </a:extLst>
          </p:cNvPr>
          <p:cNvSpPr>
            <a:spLocks noGrp="1" noChangeArrowheads="1"/>
          </p:cNvSpPr>
          <p:nvPr>
            <p:ph type="body" sz="half" idx="1"/>
          </p:nvPr>
        </p:nvSpPr>
        <p:spPr>
          <a:xfrm>
            <a:off x="468313" y="1341438"/>
            <a:ext cx="7931150" cy="5327650"/>
          </a:xfrm>
        </p:spPr>
        <p:txBody>
          <a:bodyPr/>
          <a:lstStyle/>
          <a:p>
            <a:pPr marL="381000" indent="-381000" eaLnBrk="1" hangingPunct="1">
              <a:spcBef>
                <a:spcPct val="50000"/>
              </a:spcBef>
              <a:buClr>
                <a:schemeClr val="tx1"/>
              </a:buClr>
              <a:buSzTx/>
              <a:buFontTx/>
              <a:buChar char="•"/>
              <a:defRPr/>
            </a:pPr>
            <a:r>
              <a:rPr lang="en-US" altLang="nl-NL" sz="2400" dirty="0"/>
              <a:t>Validate scripts:</a:t>
            </a:r>
          </a:p>
          <a:p>
            <a:pPr marL="611188" lvl="1" indent="-153988" eaLnBrk="1" hangingPunct="1">
              <a:spcBef>
                <a:spcPct val="50000"/>
              </a:spcBef>
              <a:defRPr/>
            </a:pPr>
            <a:r>
              <a:rPr lang="en-US" altLang="nl-NL" sz="2100" dirty="0"/>
              <a:t>Error handling</a:t>
            </a:r>
          </a:p>
          <a:p>
            <a:pPr marL="611188" lvl="1" indent="-153988" eaLnBrk="1" hangingPunct="1">
              <a:spcBef>
                <a:spcPct val="50000"/>
              </a:spcBef>
              <a:defRPr/>
            </a:pPr>
            <a:r>
              <a:rPr lang="en-US" altLang="nl-NL" sz="2100" dirty="0"/>
              <a:t>Test data</a:t>
            </a:r>
          </a:p>
          <a:p>
            <a:pPr marL="611188" lvl="1" indent="-153988" eaLnBrk="1" hangingPunct="1">
              <a:spcBef>
                <a:spcPct val="50000"/>
              </a:spcBef>
              <a:defRPr/>
            </a:pPr>
            <a:r>
              <a:rPr lang="en-US" altLang="nl-NL" sz="2100" dirty="0"/>
              <a:t>Collection of metrics</a:t>
            </a:r>
          </a:p>
          <a:p>
            <a:pPr marL="381000" indent="-381000" eaLnBrk="1" hangingPunct="1">
              <a:spcBef>
                <a:spcPct val="50000"/>
              </a:spcBef>
              <a:buClr>
                <a:schemeClr val="tx1"/>
              </a:buClr>
              <a:buSzTx/>
              <a:buFontTx/>
              <a:buChar char="•"/>
              <a:defRPr/>
            </a:pPr>
            <a:r>
              <a:rPr lang="en-US" altLang="nl-NL" sz="2400" dirty="0"/>
              <a:t>Execute verification scenario</a:t>
            </a:r>
          </a:p>
          <a:p>
            <a:pPr marL="611188" lvl="1" indent="-153988" eaLnBrk="1" hangingPunct="1">
              <a:spcBef>
                <a:spcPct val="50000"/>
              </a:spcBef>
              <a:defRPr/>
            </a:pPr>
            <a:r>
              <a:rPr lang="en-US" altLang="nl-NL" sz="2100" dirty="0"/>
              <a:t>One </a:t>
            </a:r>
            <a:r>
              <a:rPr lang="en-US" altLang="nl-NL" sz="2100" dirty="0" err="1"/>
              <a:t>Vuser</a:t>
            </a:r>
            <a:r>
              <a:rPr lang="en-US" altLang="nl-NL" sz="2100" dirty="0"/>
              <a:t> per script</a:t>
            </a:r>
          </a:p>
          <a:p>
            <a:pPr marL="381000" indent="-381000" eaLnBrk="1" hangingPunct="1">
              <a:spcBef>
                <a:spcPct val="50000"/>
              </a:spcBef>
              <a:buClr>
                <a:schemeClr val="tx1"/>
              </a:buClr>
              <a:buSzTx/>
              <a:buFontTx/>
              <a:buChar char="•"/>
              <a:defRPr/>
            </a:pPr>
            <a:r>
              <a:rPr lang="en-US" altLang="nl-NL" sz="2400" dirty="0"/>
              <a:t>Entry criterion for load test execution:</a:t>
            </a:r>
          </a:p>
          <a:p>
            <a:pPr marL="611188" lvl="1" indent="-153988" eaLnBrk="1" hangingPunct="1">
              <a:spcBef>
                <a:spcPct val="50000"/>
              </a:spcBef>
              <a:defRPr/>
            </a:pPr>
            <a:r>
              <a:rPr lang="en-US" altLang="nl-NL" sz="2000" dirty="0"/>
              <a:t>No failed transactions</a:t>
            </a:r>
          </a:p>
          <a:p>
            <a:pPr marL="611188" lvl="1" indent="-153988" eaLnBrk="1" hangingPunct="1">
              <a:spcBef>
                <a:spcPct val="50000"/>
              </a:spcBef>
              <a:defRPr/>
            </a:pPr>
            <a:r>
              <a:rPr lang="en-US" altLang="nl-NL" sz="2000" dirty="0"/>
              <a:t>All performance requirements are met</a:t>
            </a:r>
          </a:p>
          <a:p>
            <a:pPr marL="611188" lvl="1" indent="-153988" eaLnBrk="1" hangingPunct="1">
              <a:spcBef>
                <a:spcPct val="50000"/>
              </a:spcBef>
              <a:defRPr/>
            </a:pPr>
            <a:endParaRPr lang="en-US" altLang="nl-NL" sz="2100" dirty="0"/>
          </a:p>
        </p:txBody>
      </p:sp>
      <p:sp>
        <p:nvSpPr>
          <p:cNvPr id="50180"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50181" name="Picture 5" descr="pe01562_"/>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7116763" y="404813"/>
            <a:ext cx="1504950" cy="1584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a:extLst>
              <a:ext uri="{FF2B5EF4-FFF2-40B4-BE49-F238E27FC236}">
                <a16:creationId xmlns:a16="http://schemas.microsoft.com/office/drawing/2014/main" xmlns="" id="{4F4F54C5-2230-4C03-AD39-FC8361A9DEAC}"/>
              </a:ext>
            </a:extLst>
          </p:cNvPr>
          <p:cNvSpPr>
            <a:spLocks noGrp="1" noChangeArrowheads="1"/>
          </p:cNvSpPr>
          <p:nvPr>
            <p:ph type="title"/>
          </p:nvPr>
        </p:nvSpPr>
        <p:spPr/>
        <p:txBody>
          <a:bodyPr/>
          <a:lstStyle/>
          <a:p>
            <a:pPr eaLnBrk="1" hangingPunct="1">
              <a:defRPr/>
            </a:pPr>
            <a:r>
              <a:rPr lang="en-US" altLang="nl-NL" dirty="0"/>
              <a:t>Load Test Development Cycle</a:t>
            </a:r>
          </a:p>
        </p:txBody>
      </p:sp>
      <p:sp>
        <p:nvSpPr>
          <p:cNvPr id="7183"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grpSp>
        <p:nvGrpSpPr>
          <p:cNvPr id="2" name="SmartArt Placeholder 513027"/>
          <p:cNvGrpSpPr>
            <a:grpSpLocks noChangeAspect="1"/>
          </p:cNvGrpSpPr>
          <p:nvPr/>
        </p:nvGrpSpPr>
        <p:grpSpPr bwMode="auto">
          <a:xfrm>
            <a:off x="431800" y="1589088"/>
            <a:ext cx="8208963" cy="4464050"/>
            <a:chOff x="272" y="1001"/>
            <a:chExt cx="5171" cy="2812"/>
          </a:xfrm>
        </p:grpSpPr>
        <p:sp>
          <p:nvSpPr>
            <p:cNvPr id="3" name="_s7172"/>
            <p:cNvSpPr>
              <a:spLocks noChangeArrowheads="1" noTextEdit="1"/>
            </p:cNvSpPr>
            <p:nvPr/>
          </p:nvSpPr>
          <p:spPr bwMode="auto">
            <a:xfrm>
              <a:off x="2140" y="1212"/>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9966FF"/>
            </a:solidFill>
            <a:ln w="28575">
              <a:solidFill>
                <a:srgbClr val="5F0FFF"/>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4" name="_s7173"/>
            <p:cNvSpPr>
              <a:spLocks noChangeArrowheads="1" noTextEdit="1"/>
            </p:cNvSpPr>
            <p:nvPr/>
          </p:nvSpPr>
          <p:spPr bwMode="auto">
            <a:xfrm rot="4320000">
              <a:off x="259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1FD09"/>
            </a:solidFill>
            <a:ln w="28575">
              <a:solidFill>
                <a:srgbClr val="CAD402"/>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5" name="_s7174"/>
            <p:cNvSpPr>
              <a:spLocks noChangeArrowheads="1" noTextEdit="1"/>
            </p:cNvSpPr>
            <p:nvPr/>
          </p:nvSpPr>
          <p:spPr bwMode="auto">
            <a:xfrm rot="8640000">
              <a:off x="2421"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399FF"/>
            </a:solidFill>
            <a:ln w="28575">
              <a:solidFill>
                <a:srgbClr val="4B595B"/>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6" name="_s7175"/>
            <p:cNvSpPr>
              <a:spLocks noChangeArrowheads="1" noTextEdit="1"/>
            </p:cNvSpPr>
            <p:nvPr/>
          </p:nvSpPr>
          <p:spPr bwMode="auto">
            <a:xfrm rot="12960000">
              <a:off x="1859"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00FF"/>
            </a:solidFill>
            <a:ln w="28575">
              <a:solidFill>
                <a:srgbClr val="CA00CA"/>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7" name="_s7176"/>
            <p:cNvSpPr>
              <a:spLocks noChangeArrowheads="1" noTextEdit="1"/>
            </p:cNvSpPr>
            <p:nvPr/>
          </p:nvSpPr>
          <p:spPr bwMode="auto">
            <a:xfrm rot="17280000">
              <a:off x="168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1BD0A"/>
            </a:solidFill>
            <a:ln w="28575">
              <a:solidFill>
                <a:srgbClr val="019308"/>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8" name="_s7177"/>
            <p:cNvSpPr>
              <a:spLocks noChangeArrowheads="1"/>
            </p:cNvSpPr>
            <p:nvPr/>
          </p:nvSpPr>
          <p:spPr bwMode="auto">
            <a:xfrm>
              <a:off x="3225"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Requirements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Analysis</a:t>
              </a:r>
            </a:p>
          </p:txBody>
        </p:sp>
        <p:sp>
          <p:nvSpPr>
            <p:cNvPr id="9" name="_s7178"/>
            <p:cNvSpPr>
              <a:spLocks noChangeArrowheads="1"/>
            </p:cNvSpPr>
            <p:nvPr/>
          </p:nvSpPr>
          <p:spPr bwMode="auto">
            <a:xfrm>
              <a:off x="1570" y="2476"/>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Quality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Assurance</a:t>
              </a:r>
            </a:p>
          </p:txBody>
        </p:sp>
        <p:sp>
          <p:nvSpPr>
            <p:cNvPr id="10" name="_s7179"/>
            <p:cNvSpPr>
              <a:spLocks noChangeArrowheads="1"/>
            </p:cNvSpPr>
            <p:nvPr/>
          </p:nvSpPr>
          <p:spPr bwMode="auto">
            <a:xfrm>
              <a:off x="1960"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hlink"/>
                  </a:solidFill>
                  <a:effectLst/>
                  <a:latin typeface="Verdana" panose="020B0604030504040204" pitchFamily="34" charset="0"/>
                  <a:cs typeface="Arial" panose="020B0604020202020204" pitchFamily="34" charset="0"/>
                </a:rPr>
                <a:t>Execution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hlink"/>
                  </a:solidFill>
                  <a:effectLst/>
                  <a:latin typeface="Verdana" panose="020B0604030504040204" pitchFamily="34" charset="0"/>
                  <a:cs typeface="Arial" panose="020B0604020202020204" pitchFamily="34" charset="0"/>
                </a:rPr>
                <a:t>Reporting</a:t>
              </a:r>
            </a:p>
          </p:txBody>
        </p:sp>
        <p:sp>
          <p:nvSpPr>
            <p:cNvPr id="11" name="_s7180"/>
            <p:cNvSpPr>
              <a:spLocks noChangeArrowheads="1"/>
            </p:cNvSpPr>
            <p:nvPr/>
          </p:nvSpPr>
          <p:spPr bwMode="auto">
            <a:xfrm>
              <a:off x="2594" y="3218"/>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Implement-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ation</a:t>
              </a:r>
            </a:p>
          </p:txBody>
        </p:sp>
        <p:sp>
          <p:nvSpPr>
            <p:cNvPr id="12" name="_s7181"/>
            <p:cNvSpPr>
              <a:spLocks noChangeArrowheads="1"/>
            </p:cNvSpPr>
            <p:nvPr/>
          </p:nvSpPr>
          <p:spPr bwMode="auto">
            <a:xfrm>
              <a:off x="3616" y="2474"/>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Design</a:t>
              </a:r>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a:extLst>
              <a:ext uri="{FF2B5EF4-FFF2-40B4-BE49-F238E27FC236}">
                <a16:creationId xmlns:a16="http://schemas.microsoft.com/office/drawing/2014/main" xmlns="" id="{C45255A0-5BAB-4A20-A3F3-71DB5E4509C7}"/>
              </a:ext>
            </a:extLst>
          </p:cNvPr>
          <p:cNvSpPr>
            <a:spLocks noGrp="1" noChangeArrowheads="1"/>
          </p:cNvSpPr>
          <p:nvPr>
            <p:ph type="title"/>
          </p:nvPr>
        </p:nvSpPr>
        <p:spPr>
          <a:xfrm>
            <a:off x="179388" y="260350"/>
            <a:ext cx="8229600" cy="1139825"/>
          </a:xfrm>
        </p:spPr>
        <p:txBody>
          <a:bodyPr/>
          <a:lstStyle/>
          <a:p>
            <a:pPr eaLnBrk="1" hangingPunct="1">
              <a:defRPr/>
            </a:pPr>
            <a:r>
              <a:rPr lang="en-US" altLang="nl-NL"/>
              <a:t>Execution and Reporting</a:t>
            </a:r>
          </a:p>
        </p:txBody>
      </p:sp>
      <p:sp>
        <p:nvSpPr>
          <p:cNvPr id="418820" name="Rectangle 4">
            <a:extLst>
              <a:ext uri="{FF2B5EF4-FFF2-40B4-BE49-F238E27FC236}">
                <a16:creationId xmlns:a16="http://schemas.microsoft.com/office/drawing/2014/main" xmlns="" id="{FCE3EA01-E4CD-4996-B08E-6A68C33C0079}"/>
              </a:ext>
            </a:extLst>
          </p:cNvPr>
          <p:cNvSpPr>
            <a:spLocks noGrp="1" noChangeArrowheads="1"/>
          </p:cNvSpPr>
          <p:nvPr>
            <p:ph type="body" sz="half" idx="1"/>
          </p:nvPr>
        </p:nvSpPr>
        <p:spPr>
          <a:xfrm>
            <a:off x="468313" y="1916113"/>
            <a:ext cx="8147050" cy="4530725"/>
          </a:xfrm>
        </p:spPr>
        <p:txBody>
          <a:bodyPr/>
          <a:lstStyle/>
          <a:p>
            <a:pPr marL="381000" indent="-381000" eaLnBrk="1" hangingPunct="1">
              <a:lnSpc>
                <a:spcPct val="90000"/>
              </a:lnSpc>
              <a:spcBef>
                <a:spcPct val="50000"/>
              </a:spcBef>
              <a:buClr>
                <a:schemeClr val="tx1"/>
              </a:buClr>
              <a:buSzTx/>
              <a:buFontTx/>
              <a:buChar char="•"/>
              <a:defRPr/>
            </a:pPr>
            <a:r>
              <a:rPr lang="en-US" altLang="nl-NL" sz="2000" dirty="0"/>
              <a:t>Start with small load (e.g. 5% of target load)</a:t>
            </a:r>
          </a:p>
          <a:p>
            <a:pPr marL="381000" indent="-381000" eaLnBrk="1" hangingPunct="1">
              <a:lnSpc>
                <a:spcPct val="90000"/>
              </a:lnSpc>
              <a:spcBef>
                <a:spcPct val="50000"/>
              </a:spcBef>
              <a:buClr>
                <a:schemeClr val="tx1"/>
              </a:buClr>
              <a:buSzTx/>
              <a:buFontTx/>
              <a:buChar char="•"/>
              <a:defRPr/>
            </a:pPr>
            <a:r>
              <a:rPr lang="en-US" altLang="nl-NL" sz="2000" dirty="0"/>
              <a:t>Increase load until 100% of target load is reached</a:t>
            </a:r>
          </a:p>
          <a:p>
            <a:pPr marL="381000" indent="-381000" eaLnBrk="1" hangingPunct="1">
              <a:lnSpc>
                <a:spcPct val="90000"/>
              </a:lnSpc>
              <a:spcBef>
                <a:spcPct val="50000"/>
              </a:spcBef>
              <a:buClr>
                <a:schemeClr val="tx1"/>
              </a:buClr>
              <a:buSzTx/>
              <a:buFontTx/>
              <a:buChar char="•"/>
              <a:defRPr/>
            </a:pPr>
            <a:r>
              <a:rPr lang="en-US" altLang="nl-NL" sz="2000" dirty="0"/>
              <a:t>Execute scenario</a:t>
            </a:r>
          </a:p>
          <a:p>
            <a:pPr marL="611188" lvl="1" indent="-153988" eaLnBrk="1" hangingPunct="1">
              <a:lnSpc>
                <a:spcPct val="90000"/>
              </a:lnSpc>
              <a:spcBef>
                <a:spcPct val="50000"/>
              </a:spcBef>
              <a:defRPr/>
            </a:pPr>
            <a:r>
              <a:rPr lang="en-US" altLang="nl-NL" sz="2000" dirty="0"/>
              <a:t>While scenario executes, monitor results</a:t>
            </a:r>
          </a:p>
          <a:p>
            <a:pPr marL="801688" lvl="2" indent="112713" eaLnBrk="1" hangingPunct="1">
              <a:lnSpc>
                <a:spcPct val="90000"/>
              </a:lnSpc>
              <a:spcBef>
                <a:spcPct val="50000"/>
              </a:spcBef>
              <a:buFontTx/>
              <a:buChar char="•"/>
              <a:defRPr/>
            </a:pPr>
            <a:r>
              <a:rPr lang="en-US" altLang="nl-NL" sz="1400" dirty="0"/>
              <a:t>Failed transactions</a:t>
            </a:r>
          </a:p>
          <a:p>
            <a:pPr marL="801688" lvl="2" indent="112713" eaLnBrk="1" hangingPunct="1">
              <a:lnSpc>
                <a:spcPct val="90000"/>
              </a:lnSpc>
              <a:spcBef>
                <a:spcPct val="50000"/>
              </a:spcBef>
              <a:buFontTx/>
              <a:buChar char="•"/>
              <a:defRPr/>
            </a:pPr>
            <a:r>
              <a:rPr lang="en-US" altLang="nl-NL" sz="1400" dirty="0"/>
              <a:t>System resources (CPU usage, memory usage </a:t>
            </a:r>
            <a:r>
              <a:rPr lang="en-US" altLang="nl-NL" sz="1400" dirty="0" err="1"/>
              <a:t>etc</a:t>
            </a:r>
            <a:r>
              <a:rPr lang="en-US" altLang="nl-NL" sz="1400" dirty="0"/>
              <a:t>)</a:t>
            </a:r>
          </a:p>
          <a:p>
            <a:pPr marL="611188" lvl="1" indent="-153988" eaLnBrk="1" hangingPunct="1">
              <a:lnSpc>
                <a:spcPct val="90000"/>
              </a:lnSpc>
              <a:spcBef>
                <a:spcPct val="50000"/>
              </a:spcBef>
              <a:defRPr/>
            </a:pPr>
            <a:r>
              <a:rPr lang="en-US" altLang="nl-NL" sz="2000" dirty="0"/>
              <a:t>After scenario finishes, analyze results</a:t>
            </a:r>
          </a:p>
          <a:p>
            <a:pPr marL="801688" lvl="2" indent="112713" eaLnBrk="1" hangingPunct="1">
              <a:lnSpc>
                <a:spcPct val="90000"/>
              </a:lnSpc>
              <a:spcBef>
                <a:spcPct val="50000"/>
              </a:spcBef>
              <a:buFontTx/>
              <a:buChar char="•"/>
              <a:defRPr/>
            </a:pPr>
            <a:r>
              <a:rPr lang="en-US" altLang="nl-NL" sz="1400" dirty="0"/>
              <a:t>Compare actual transaction volumes with intended volumes</a:t>
            </a:r>
          </a:p>
          <a:p>
            <a:pPr marL="801688" lvl="2" indent="112713" eaLnBrk="1" hangingPunct="1">
              <a:lnSpc>
                <a:spcPct val="90000"/>
              </a:lnSpc>
              <a:spcBef>
                <a:spcPct val="50000"/>
              </a:spcBef>
              <a:buFontTx/>
              <a:buChar char="•"/>
              <a:defRPr/>
            </a:pPr>
            <a:r>
              <a:rPr lang="en-US" altLang="nl-NL" sz="1400" dirty="0"/>
              <a:t>Compare actual results with requirements</a:t>
            </a:r>
          </a:p>
          <a:p>
            <a:pPr marL="801688" lvl="2" indent="112713" eaLnBrk="1" hangingPunct="1">
              <a:lnSpc>
                <a:spcPct val="90000"/>
              </a:lnSpc>
              <a:spcBef>
                <a:spcPct val="50000"/>
              </a:spcBef>
              <a:buFontTx/>
              <a:buChar char="•"/>
              <a:defRPr/>
            </a:pPr>
            <a:r>
              <a:rPr lang="en-US" altLang="nl-NL" sz="1400" dirty="0"/>
              <a:t>Analyze metrics</a:t>
            </a:r>
          </a:p>
          <a:p>
            <a:pPr marL="611188" lvl="1" indent="-153988" eaLnBrk="1" hangingPunct="1">
              <a:lnSpc>
                <a:spcPct val="90000"/>
              </a:lnSpc>
              <a:spcBef>
                <a:spcPct val="50000"/>
              </a:spcBef>
              <a:defRPr/>
            </a:pPr>
            <a:r>
              <a:rPr lang="en-US" altLang="nl-NL" sz="2000" dirty="0"/>
              <a:t>Perform tuning</a:t>
            </a:r>
          </a:p>
          <a:p>
            <a:pPr marL="381000" indent="-381000" eaLnBrk="1" hangingPunct="1">
              <a:lnSpc>
                <a:spcPct val="90000"/>
              </a:lnSpc>
              <a:spcBef>
                <a:spcPct val="50000"/>
              </a:spcBef>
              <a:buClr>
                <a:schemeClr val="tx1"/>
              </a:buClr>
              <a:buSzTx/>
              <a:buFontTx/>
              <a:buChar char="•"/>
              <a:defRPr/>
            </a:pPr>
            <a:r>
              <a:rPr lang="en-US" altLang="nl-NL" sz="2400" dirty="0"/>
              <a:t>Write test report and discuss with stakeholders</a:t>
            </a:r>
          </a:p>
        </p:txBody>
      </p:sp>
      <p:sp>
        <p:nvSpPr>
          <p:cNvPr id="52228"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52229" name="Picture 5" descr="sy01894_"/>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7812088" y="260350"/>
            <a:ext cx="911225" cy="1433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a:extLst>
              <a:ext uri="{FF2B5EF4-FFF2-40B4-BE49-F238E27FC236}">
                <a16:creationId xmlns:a16="http://schemas.microsoft.com/office/drawing/2014/main" xmlns="" id="{3C17DF04-6842-4178-A461-E812B6B4B462}"/>
              </a:ext>
            </a:extLst>
          </p:cNvPr>
          <p:cNvSpPr>
            <a:spLocks noGrp="1" noChangeArrowheads="1"/>
          </p:cNvSpPr>
          <p:nvPr>
            <p:ph type="title"/>
          </p:nvPr>
        </p:nvSpPr>
        <p:spPr>
          <a:xfrm>
            <a:off x="457200" y="277813"/>
            <a:ext cx="4043363" cy="1782762"/>
          </a:xfrm>
        </p:spPr>
        <p:txBody>
          <a:bodyPr/>
          <a:lstStyle/>
          <a:p>
            <a:pPr eaLnBrk="1" hangingPunct="1">
              <a:defRPr/>
            </a:pPr>
            <a:r>
              <a:rPr lang="en-US" altLang="nl-NL"/>
              <a:t>Risk of not testing properly</a:t>
            </a:r>
          </a:p>
        </p:txBody>
      </p:sp>
      <p:sp>
        <p:nvSpPr>
          <p:cNvPr id="53251" name="Rectangle 3"/>
          <p:cNvSpPr>
            <a:spLocks noChangeArrowheads="1"/>
          </p:cNvSpPr>
          <p:nvPr/>
        </p:nvSpPr>
        <p:spPr bwMode="auto">
          <a:xfrm>
            <a:off x="179388" y="1916113"/>
            <a:ext cx="4103687" cy="1190625"/>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nl-NL" altLang="nl-NL" sz="1800"/>
              <a:t>http://www.nu.nl/internet/969836/website-nederlandse-spoorwegen-plat-door-sneeuw.html</a:t>
            </a:r>
          </a:p>
        </p:txBody>
      </p:sp>
      <p:pic>
        <p:nvPicPr>
          <p:cNvPr id="5325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60888" y="692150"/>
            <a:ext cx="4583112" cy="5157788"/>
          </a:xfrm>
          <a:noFill/>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pic>
      <p:sp>
        <p:nvSpPr>
          <p:cNvPr id="490501" name="Rectangle 5">
            <a:extLst>
              <a:ext uri="{FF2B5EF4-FFF2-40B4-BE49-F238E27FC236}">
                <a16:creationId xmlns:a16="http://schemas.microsoft.com/office/drawing/2014/main" xmlns="" id="{B8154308-6002-44F4-8C04-855CC2F3788F}"/>
              </a:ext>
            </a:extLst>
          </p:cNvPr>
          <p:cNvSpPr>
            <a:spLocks noChangeArrowheads="1"/>
          </p:cNvSpPr>
          <p:nvPr/>
        </p:nvSpPr>
        <p:spPr bwMode="auto">
          <a:xfrm>
            <a:off x="250825" y="3357563"/>
            <a:ext cx="4105275" cy="309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81000" indent="-381000">
              <a:spcBef>
                <a:spcPct val="20000"/>
              </a:spcBef>
              <a:buClr>
                <a:schemeClr val="hlink"/>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611188" indent="-153988">
              <a:spcBef>
                <a:spcPct val="20000"/>
              </a:spcBef>
              <a:buClr>
                <a:schemeClr val="tx1"/>
              </a:buClr>
              <a:buChar cha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801688" indent="112713">
              <a:spcBef>
                <a:spcPct val="20000"/>
              </a:spcBef>
              <a:buClr>
                <a:schemeClr val="accent2"/>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989013" indent="382588">
              <a:spcBef>
                <a:spcPct val="20000"/>
              </a:spcBef>
              <a:buClr>
                <a:schemeClr val="tx2"/>
              </a:buClr>
              <a:buChar cha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1219200" indent="609600">
              <a:spcBef>
                <a:spcPct val="20000"/>
              </a:spcBef>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6764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1336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5908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0480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eaLnBrk="1" hangingPunct="1">
              <a:lnSpc>
                <a:spcPct val="90000"/>
              </a:lnSpc>
              <a:defRPr/>
            </a:pPr>
            <a:r>
              <a:rPr lang="en-US" altLang="nl-NL" sz="1800"/>
              <a:t>8 February 2007: Website of “Nederlandse Spoorwegen” cannot handle extra traffic caused by bad weather conditions (snow).</a:t>
            </a:r>
          </a:p>
          <a:p>
            <a:pPr eaLnBrk="1" hangingPunct="1">
              <a:lnSpc>
                <a:spcPct val="90000"/>
              </a:lnSpc>
              <a:defRPr/>
            </a:pPr>
            <a:r>
              <a:rPr lang="en-US" altLang="nl-NL" sz="1800"/>
              <a:t>NS had changed the timetable because of the expected weather conditions</a:t>
            </a:r>
          </a:p>
          <a:p>
            <a:pPr eaLnBrk="1" hangingPunct="1">
              <a:lnSpc>
                <a:spcPct val="90000"/>
              </a:lnSpc>
              <a:defRPr/>
            </a:pPr>
            <a:r>
              <a:rPr lang="en-US" altLang="nl-NL" sz="1800"/>
              <a:t>NS had counted for extra load and had added computer capacity, but (apparently) not enough.</a:t>
            </a:r>
            <a:endParaRPr lang="en-US" altLang="nl-NL" sz="200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a:extLst>
              <a:ext uri="{FF2B5EF4-FFF2-40B4-BE49-F238E27FC236}">
                <a16:creationId xmlns:a16="http://schemas.microsoft.com/office/drawing/2014/main" xmlns="" id="{B271A50D-6FBB-4E1E-95A8-3A9000EAA835}"/>
              </a:ext>
            </a:extLst>
          </p:cNvPr>
          <p:cNvSpPr>
            <a:spLocks noGrp="1" noChangeArrowheads="1"/>
          </p:cNvSpPr>
          <p:nvPr>
            <p:ph type="title"/>
          </p:nvPr>
        </p:nvSpPr>
        <p:spPr>
          <a:xfrm>
            <a:off x="0" y="476250"/>
            <a:ext cx="8229600" cy="1139825"/>
          </a:xfrm>
        </p:spPr>
        <p:txBody>
          <a:bodyPr/>
          <a:lstStyle/>
          <a:p>
            <a:pPr eaLnBrk="1" hangingPunct="1">
              <a:defRPr/>
            </a:pPr>
            <a:r>
              <a:rPr lang="en-US" altLang="nl-NL" dirty="0"/>
              <a:t>What is Load Testing?</a:t>
            </a:r>
          </a:p>
        </p:txBody>
      </p:sp>
      <p:sp>
        <p:nvSpPr>
          <p:cNvPr id="499715" name="Rectangle 3">
            <a:extLst>
              <a:ext uri="{FF2B5EF4-FFF2-40B4-BE49-F238E27FC236}">
                <a16:creationId xmlns:a16="http://schemas.microsoft.com/office/drawing/2014/main" xmlns="" id="{F7CED879-6C2E-4BE8-AE74-FA550E5E6EC4}"/>
              </a:ext>
            </a:extLst>
          </p:cNvPr>
          <p:cNvSpPr>
            <a:spLocks noGrp="1" noChangeArrowheads="1"/>
          </p:cNvSpPr>
          <p:nvPr>
            <p:ph type="body" sz="half" idx="1"/>
          </p:nvPr>
        </p:nvSpPr>
        <p:spPr>
          <a:xfrm>
            <a:off x="468313" y="2133600"/>
            <a:ext cx="7931150" cy="4530725"/>
          </a:xfrm>
        </p:spPr>
        <p:txBody>
          <a:bodyPr/>
          <a:lstStyle/>
          <a:p>
            <a:pPr marL="358775" indent="-358775" eaLnBrk="1" hangingPunct="1">
              <a:spcBef>
                <a:spcPct val="50000"/>
              </a:spcBef>
              <a:buClr>
                <a:schemeClr val="tx1"/>
              </a:buClr>
              <a:buSzTx/>
              <a:buFontTx/>
              <a:buChar char="•"/>
              <a:defRPr/>
            </a:pPr>
            <a:r>
              <a:rPr lang="en-US" altLang="nl-NL" sz="3600" dirty="0"/>
              <a:t>Non-functional testing</a:t>
            </a:r>
          </a:p>
          <a:p>
            <a:pPr marL="901700" lvl="1" indent="-363538" eaLnBrk="1" hangingPunct="1">
              <a:spcBef>
                <a:spcPct val="50000"/>
              </a:spcBef>
              <a:defRPr/>
            </a:pPr>
            <a:r>
              <a:rPr lang="en-US" altLang="nl-NL" sz="2400" dirty="0"/>
              <a:t>Demonstrate that the system functions to specification with acceptable response times while processing the required transaction volumes on production sized data using production sized test environment.</a:t>
            </a:r>
          </a:p>
        </p:txBody>
      </p:sp>
      <p:sp>
        <p:nvSpPr>
          <p:cNvPr id="16388"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16389" name="Picture 5" descr="j0399580"/>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740650" y="476250"/>
            <a:ext cx="1093788" cy="1368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a:extLst>
              <a:ext uri="{FF2B5EF4-FFF2-40B4-BE49-F238E27FC236}">
                <a16:creationId xmlns:a16="http://schemas.microsoft.com/office/drawing/2014/main" xmlns="" id="{18261905-9F25-4D85-9262-E0E8769A3F18}"/>
              </a:ext>
            </a:extLst>
          </p:cNvPr>
          <p:cNvSpPr>
            <a:spLocks noGrp="1" noChangeArrowheads="1"/>
          </p:cNvSpPr>
          <p:nvPr>
            <p:ph type="title"/>
          </p:nvPr>
        </p:nvSpPr>
        <p:spPr>
          <a:xfrm>
            <a:off x="457200" y="277813"/>
            <a:ext cx="4043363" cy="1782762"/>
          </a:xfrm>
        </p:spPr>
        <p:txBody>
          <a:bodyPr/>
          <a:lstStyle/>
          <a:p>
            <a:pPr eaLnBrk="1" hangingPunct="1">
              <a:defRPr/>
            </a:pPr>
            <a:r>
              <a:rPr lang="en-US" altLang="nl-NL"/>
              <a:t>Risk of not testing properly </a:t>
            </a:r>
          </a:p>
        </p:txBody>
      </p:sp>
      <p:sp>
        <p:nvSpPr>
          <p:cNvPr id="54275" name="Rectangle 7"/>
          <p:cNvSpPr>
            <a:spLocks noChangeArrowheads="1"/>
          </p:cNvSpPr>
          <p:nvPr/>
        </p:nvSpPr>
        <p:spPr bwMode="auto">
          <a:xfrm>
            <a:off x="179388" y="1916113"/>
            <a:ext cx="4103687" cy="825500"/>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nl-NL" altLang="nl-NL" sz="1600"/>
              <a:t>http://www.nu.nl/news/1286760/50/Nieuwe_website_ABN_Amro_is_te_traag.html</a:t>
            </a:r>
          </a:p>
        </p:txBody>
      </p:sp>
      <p:pic>
        <p:nvPicPr>
          <p:cNvPr id="54276" name="Picture 1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60888" y="692150"/>
            <a:ext cx="4583112" cy="5157788"/>
          </a:xfrm>
          <a:noFill/>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pic>
      <p:sp>
        <p:nvSpPr>
          <p:cNvPr id="372754" name="Rectangle 18">
            <a:extLst>
              <a:ext uri="{FF2B5EF4-FFF2-40B4-BE49-F238E27FC236}">
                <a16:creationId xmlns:a16="http://schemas.microsoft.com/office/drawing/2014/main" xmlns="" id="{26526434-35D6-4330-A6C1-6A55D9B4447B}"/>
              </a:ext>
            </a:extLst>
          </p:cNvPr>
          <p:cNvSpPr>
            <a:spLocks noChangeArrowheads="1"/>
          </p:cNvSpPr>
          <p:nvPr/>
        </p:nvSpPr>
        <p:spPr bwMode="auto">
          <a:xfrm>
            <a:off x="250825" y="3068638"/>
            <a:ext cx="4103688" cy="352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81000" indent="-381000">
              <a:spcBef>
                <a:spcPct val="20000"/>
              </a:spcBef>
              <a:buClr>
                <a:schemeClr val="hlink"/>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611188" indent="-153988">
              <a:spcBef>
                <a:spcPct val="20000"/>
              </a:spcBef>
              <a:buClr>
                <a:schemeClr val="tx1"/>
              </a:buClr>
              <a:buChar cha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801688" indent="112713">
              <a:spcBef>
                <a:spcPct val="20000"/>
              </a:spcBef>
              <a:buClr>
                <a:schemeClr val="accent2"/>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989013" indent="382588">
              <a:spcBef>
                <a:spcPct val="20000"/>
              </a:spcBef>
              <a:buClr>
                <a:schemeClr val="tx2"/>
              </a:buClr>
              <a:buChar cha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1219200" indent="609600">
              <a:spcBef>
                <a:spcPct val="20000"/>
              </a:spcBef>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6764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1336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5908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0480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eaLnBrk="1" hangingPunct="1">
              <a:lnSpc>
                <a:spcPct val="90000"/>
              </a:lnSpc>
              <a:defRPr/>
            </a:pPr>
            <a:r>
              <a:rPr lang="en-US" altLang="nl-NL" sz="1800" dirty="0"/>
              <a:t>24 October 2007: New website of ABN AMRO does not perform and has to be taken offline</a:t>
            </a:r>
          </a:p>
          <a:p>
            <a:pPr eaLnBrk="1" hangingPunct="1">
              <a:lnSpc>
                <a:spcPct val="90000"/>
              </a:lnSpc>
              <a:defRPr/>
            </a:pPr>
            <a:r>
              <a:rPr lang="en-US" altLang="nl-NL" sz="1800" dirty="0"/>
              <a:t>load test was not executed with correct parameters</a:t>
            </a:r>
          </a:p>
          <a:p>
            <a:pPr lvl="1" eaLnBrk="1" hangingPunct="1">
              <a:lnSpc>
                <a:spcPct val="90000"/>
              </a:lnSpc>
              <a:defRPr/>
            </a:pPr>
            <a:r>
              <a:rPr lang="en-US" altLang="nl-NL" sz="1800" dirty="0"/>
              <a:t>Only retrieving .html, no .jpg .gif .</a:t>
            </a:r>
            <a:r>
              <a:rPr lang="en-US" altLang="nl-NL" sz="1800" dirty="0" err="1"/>
              <a:t>cs</a:t>
            </a:r>
            <a:r>
              <a:rPr lang="en-US" altLang="nl-NL" sz="1800" dirty="0"/>
              <a:t> .</a:t>
            </a:r>
            <a:r>
              <a:rPr lang="en-US" altLang="nl-NL" sz="1800" dirty="0" err="1"/>
              <a:t>js</a:t>
            </a:r>
            <a:r>
              <a:rPr lang="en-US" altLang="nl-NL" sz="1800" dirty="0"/>
              <a:t> etcetera</a:t>
            </a:r>
          </a:p>
          <a:p>
            <a:pPr lvl="1" eaLnBrk="1" hangingPunct="1">
              <a:lnSpc>
                <a:spcPct val="90000"/>
              </a:lnSpc>
              <a:defRPr/>
            </a:pPr>
            <a:r>
              <a:rPr lang="en-US" altLang="nl-NL" sz="1800" dirty="0"/>
              <a:t>Simulating browser cache for each new user</a:t>
            </a:r>
          </a:p>
          <a:p>
            <a:pPr lvl="1" eaLnBrk="1" hangingPunct="1">
              <a:lnSpc>
                <a:spcPct val="90000"/>
              </a:lnSpc>
              <a:defRPr/>
            </a:pPr>
            <a:r>
              <a:rPr lang="en-US" altLang="nl-NL" sz="1800" dirty="0">
                <a:sym typeface="Wingdings" panose="05000000000000000000" pitchFamily="2" charset="2"/>
              </a:rPr>
              <a:t>Simulated load was 10% of actual load</a:t>
            </a:r>
            <a:endParaRPr lang="en-US" altLang="nl-NL" sz="18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a:extLst>
              <a:ext uri="{FF2B5EF4-FFF2-40B4-BE49-F238E27FC236}">
                <a16:creationId xmlns:a16="http://schemas.microsoft.com/office/drawing/2014/main" xmlns="" id="{831274D7-0A82-455D-8F9E-46B721E15C97}"/>
              </a:ext>
            </a:extLst>
          </p:cNvPr>
          <p:cNvSpPr>
            <a:spLocks noGrp="1" noChangeArrowheads="1"/>
          </p:cNvSpPr>
          <p:nvPr>
            <p:ph type="title"/>
          </p:nvPr>
        </p:nvSpPr>
        <p:spPr>
          <a:xfrm>
            <a:off x="457200" y="277813"/>
            <a:ext cx="4043363" cy="1782762"/>
          </a:xfrm>
        </p:spPr>
        <p:txBody>
          <a:bodyPr/>
          <a:lstStyle/>
          <a:p>
            <a:pPr eaLnBrk="1" hangingPunct="1">
              <a:defRPr/>
            </a:pPr>
            <a:r>
              <a:rPr lang="en-US" altLang="nl-NL"/>
              <a:t>Risk of not testing properly</a:t>
            </a:r>
          </a:p>
        </p:txBody>
      </p:sp>
      <p:sp>
        <p:nvSpPr>
          <p:cNvPr id="55299" name="Rectangle 3"/>
          <p:cNvSpPr>
            <a:spLocks noChangeArrowheads="1"/>
          </p:cNvSpPr>
          <p:nvPr/>
        </p:nvSpPr>
        <p:spPr bwMode="auto">
          <a:xfrm>
            <a:off x="179388" y="1916113"/>
            <a:ext cx="4103687" cy="915987"/>
          </a:xfrm>
          <a:prstGeom prst="rect">
            <a:avLst/>
          </a:prstGeom>
          <a:noFill/>
          <a:ln>
            <a:noFill/>
          </a:ln>
          <a:effectLst/>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nl-NL" altLang="nl-NL" sz="1800"/>
              <a:t>http://www.nu.nl/internet/2093190/bel-me-niet-register-al-eerste-dag-plat.html</a:t>
            </a:r>
          </a:p>
        </p:txBody>
      </p:sp>
      <p:pic>
        <p:nvPicPr>
          <p:cNvPr id="5530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60888" y="765175"/>
            <a:ext cx="4583112" cy="5157788"/>
          </a:xfrm>
          <a:noFill/>
          <a:extLst>
            <a:ext uri="{909E8E84-426E-40DD-AFC4-6F175D3DCCD1}">
              <a14:hiddenFill xmlns:a14="http://schemas.microsoft.com/office/drawing/2010/main">
                <a:solidFill>
                  <a:schemeClr val="accent1">
                    <a:alpha val="20000"/>
                  </a:schemeClr>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pic>
      <p:sp>
        <p:nvSpPr>
          <p:cNvPr id="489477" name="Rectangle 5">
            <a:extLst>
              <a:ext uri="{FF2B5EF4-FFF2-40B4-BE49-F238E27FC236}">
                <a16:creationId xmlns:a16="http://schemas.microsoft.com/office/drawing/2014/main" xmlns="" id="{7A8BB4B6-B243-4633-912C-64A92FAB3D42}"/>
              </a:ext>
            </a:extLst>
          </p:cNvPr>
          <p:cNvSpPr>
            <a:spLocks noChangeArrowheads="1"/>
          </p:cNvSpPr>
          <p:nvPr/>
        </p:nvSpPr>
        <p:spPr bwMode="auto">
          <a:xfrm>
            <a:off x="250825" y="3068638"/>
            <a:ext cx="4103688" cy="352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81000" indent="-381000">
              <a:spcBef>
                <a:spcPct val="20000"/>
              </a:spcBef>
              <a:buClr>
                <a:schemeClr val="hlink"/>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611188" indent="-153988">
              <a:spcBef>
                <a:spcPct val="20000"/>
              </a:spcBef>
              <a:buClr>
                <a:schemeClr val="tx1"/>
              </a:buClr>
              <a:buChar cha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801688" indent="112713">
              <a:spcBef>
                <a:spcPct val="20000"/>
              </a:spcBef>
              <a:buClr>
                <a:schemeClr val="accent2"/>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989013" indent="382588">
              <a:spcBef>
                <a:spcPct val="20000"/>
              </a:spcBef>
              <a:buClr>
                <a:schemeClr val="tx2"/>
              </a:buClr>
              <a:buChar cha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1219200" indent="609600">
              <a:spcBef>
                <a:spcPct val="20000"/>
              </a:spcBef>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6764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1336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5908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048000" indent="609600" fontAlgn="base">
              <a:spcBef>
                <a:spcPct val="20000"/>
              </a:spcBef>
              <a:spcAft>
                <a:spcPct val="0"/>
              </a:spcAft>
              <a:buClr>
                <a:schemeClr val="folHlink"/>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eaLnBrk="1" hangingPunct="1">
              <a:lnSpc>
                <a:spcPct val="90000"/>
              </a:lnSpc>
              <a:defRPr/>
            </a:pPr>
            <a:r>
              <a:rPr lang="en-US" altLang="nl-NL" sz="1800"/>
              <a:t>1 October 2009: New website “bel-me-niet-register” is overloaded</a:t>
            </a:r>
          </a:p>
          <a:p>
            <a:pPr eaLnBrk="1" hangingPunct="1">
              <a:lnSpc>
                <a:spcPct val="90000"/>
              </a:lnSpc>
              <a:defRPr/>
            </a:pPr>
            <a:r>
              <a:rPr lang="en-US" altLang="nl-NL" sz="1800"/>
              <a:t>Actual load was much higher than expected</a:t>
            </a:r>
            <a:endParaRPr lang="en-US" altLang="nl-NL" sz="200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a:extLst>
              <a:ext uri="{FF2B5EF4-FFF2-40B4-BE49-F238E27FC236}">
                <a16:creationId xmlns:a16="http://schemas.microsoft.com/office/drawing/2014/main" xmlns="" id="{55230070-0E7B-433A-9298-C08CA9808326}"/>
              </a:ext>
            </a:extLst>
          </p:cNvPr>
          <p:cNvSpPr>
            <a:spLocks noGrp="1" noChangeArrowheads="1"/>
          </p:cNvSpPr>
          <p:nvPr>
            <p:ph type="title"/>
          </p:nvPr>
        </p:nvSpPr>
        <p:spPr/>
        <p:txBody>
          <a:bodyPr/>
          <a:lstStyle/>
          <a:p>
            <a:pPr eaLnBrk="1" hangingPunct="1">
              <a:defRPr/>
            </a:pPr>
            <a:r>
              <a:rPr lang="en-US" altLang="nl-NL" dirty="0"/>
              <a:t>Summary</a:t>
            </a:r>
          </a:p>
        </p:txBody>
      </p:sp>
      <p:sp>
        <p:nvSpPr>
          <p:cNvPr id="4" name="Rectangle 4">
            <a:extLst>
              <a:ext uri="{FF2B5EF4-FFF2-40B4-BE49-F238E27FC236}">
                <a16:creationId xmlns:a16="http://schemas.microsoft.com/office/drawing/2014/main" xmlns="" id="{78499578-F42E-4494-B68E-5FBBA29F346E}"/>
              </a:ext>
            </a:extLst>
          </p:cNvPr>
          <p:cNvSpPr txBox="1">
            <a:spLocks noChangeArrowheads="1"/>
          </p:cNvSpPr>
          <p:nvPr/>
        </p:nvSpPr>
        <p:spPr bwMode="auto">
          <a:xfrm>
            <a:off x="468313" y="1916113"/>
            <a:ext cx="814705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1000" indent="-381000" eaLnBrk="1" hangingPunct="1">
              <a:lnSpc>
                <a:spcPct val="90000"/>
              </a:lnSpc>
              <a:spcBef>
                <a:spcPct val="50000"/>
              </a:spcBef>
              <a:buClr>
                <a:schemeClr val="tx1"/>
              </a:buClr>
              <a:buSzTx/>
              <a:buFontTx/>
              <a:buChar char="•"/>
              <a:defRPr/>
            </a:pPr>
            <a:r>
              <a:rPr lang="en-US" altLang="nl-NL" sz="2400" dirty="0"/>
              <a:t>A Load Test project has many similarities with a software development project</a:t>
            </a:r>
          </a:p>
          <a:p>
            <a:pPr marL="381000" indent="-381000" eaLnBrk="1" hangingPunct="1">
              <a:lnSpc>
                <a:spcPct val="90000"/>
              </a:lnSpc>
              <a:spcBef>
                <a:spcPct val="50000"/>
              </a:spcBef>
              <a:buClr>
                <a:schemeClr val="tx1"/>
              </a:buClr>
              <a:buSzTx/>
              <a:buFontTx/>
              <a:buChar char="•"/>
              <a:defRPr/>
            </a:pPr>
            <a:r>
              <a:rPr lang="en-US" altLang="nl-NL" sz="2400" dirty="0"/>
              <a:t>It is very easy to do it wrong, and difficult to do it right</a:t>
            </a:r>
          </a:p>
          <a:p>
            <a:pPr marL="381000" indent="-381000" eaLnBrk="1" hangingPunct="1">
              <a:lnSpc>
                <a:spcPct val="90000"/>
              </a:lnSpc>
              <a:spcBef>
                <a:spcPct val="50000"/>
              </a:spcBef>
              <a:buClr>
                <a:schemeClr val="tx1"/>
              </a:buClr>
              <a:buSzTx/>
              <a:buFontTx/>
              <a:buChar char="•"/>
              <a:defRPr/>
            </a:pPr>
            <a:r>
              <a:rPr lang="en-US" altLang="nl-NL" sz="2400" dirty="0"/>
              <a:t>Load test execution may involve many iterations, up to 50, depending on application/middleware quality and infrastructure complexity</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a:extLst>
              <a:ext uri="{FF2B5EF4-FFF2-40B4-BE49-F238E27FC236}">
                <a16:creationId xmlns:a16="http://schemas.microsoft.com/office/drawing/2014/main" xmlns="" id="{55230070-0E7B-433A-9298-C08CA9808326}"/>
              </a:ext>
            </a:extLst>
          </p:cNvPr>
          <p:cNvSpPr>
            <a:spLocks noGrp="1" noChangeArrowheads="1"/>
          </p:cNvSpPr>
          <p:nvPr>
            <p:ph type="title"/>
          </p:nvPr>
        </p:nvSpPr>
        <p:spPr/>
        <p:txBody>
          <a:bodyPr/>
          <a:lstStyle/>
          <a:p>
            <a:pPr eaLnBrk="1" hangingPunct="1">
              <a:defRPr/>
            </a:pPr>
            <a:r>
              <a:rPr lang="en-US" altLang="nl-NL"/>
              <a:t>Questions ?</a:t>
            </a:r>
          </a:p>
        </p:txBody>
      </p:sp>
      <p:pic>
        <p:nvPicPr>
          <p:cNvPr id="403459" name="Picture 3" descr="bd00028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1981200"/>
            <a:ext cx="3505200" cy="343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403459"/>
                                        </p:tgtEl>
                                        <p:attrNameLst>
                                          <p:attrName>style.visibility</p:attrName>
                                        </p:attrNameLst>
                                      </p:cBhvr>
                                      <p:to>
                                        <p:strVal val="visible"/>
                                      </p:to>
                                    </p:set>
                                    <p:anim calcmode="lin" valueType="num">
                                      <p:cBhvr>
                                        <p:cTn id="7" dur="5000" fill="hold"/>
                                        <p:tgtEl>
                                          <p:spTgt spid="403459"/>
                                        </p:tgtEl>
                                        <p:attrNameLst>
                                          <p:attrName>ppt_w</p:attrName>
                                        </p:attrNameLst>
                                      </p:cBhvr>
                                      <p:tavLst>
                                        <p:tav tm="0" fmla="#ppt_w*sin(2.5*pi*$)">
                                          <p:val>
                                            <p:fltVal val="0"/>
                                          </p:val>
                                        </p:tav>
                                        <p:tav tm="100000">
                                          <p:val>
                                            <p:fltVal val="1"/>
                                          </p:val>
                                        </p:tav>
                                      </p:tavLst>
                                    </p:anim>
                                    <p:anim calcmode="lin" valueType="num">
                                      <p:cBhvr>
                                        <p:cTn id="8" dur="5000" fill="hold"/>
                                        <p:tgtEl>
                                          <p:spTgt spid="40345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a:extLst>
              <a:ext uri="{FF2B5EF4-FFF2-40B4-BE49-F238E27FC236}">
                <a16:creationId xmlns:a16="http://schemas.microsoft.com/office/drawing/2014/main" xmlns="" id="{1226506C-C34E-4508-975F-CB4F22FF285B}"/>
              </a:ext>
            </a:extLst>
          </p:cNvPr>
          <p:cNvSpPr>
            <a:spLocks noGrp="1" noChangeArrowheads="1"/>
          </p:cNvSpPr>
          <p:nvPr>
            <p:ph type="title"/>
          </p:nvPr>
        </p:nvSpPr>
        <p:spPr>
          <a:xfrm>
            <a:off x="0" y="476250"/>
            <a:ext cx="8229600" cy="1139825"/>
          </a:xfrm>
        </p:spPr>
        <p:txBody>
          <a:bodyPr/>
          <a:lstStyle/>
          <a:p>
            <a:pPr eaLnBrk="1" hangingPunct="1">
              <a:defRPr/>
            </a:pPr>
            <a:r>
              <a:rPr lang="en-US" altLang="nl-NL" dirty="0"/>
              <a:t>What is Load Testing?</a:t>
            </a:r>
          </a:p>
        </p:txBody>
      </p:sp>
      <p:sp>
        <p:nvSpPr>
          <p:cNvPr id="501763" name="Rectangle 3">
            <a:extLst>
              <a:ext uri="{FF2B5EF4-FFF2-40B4-BE49-F238E27FC236}">
                <a16:creationId xmlns:a16="http://schemas.microsoft.com/office/drawing/2014/main" xmlns="" id="{64559C8B-5511-4653-8337-607FF0263DD7}"/>
              </a:ext>
            </a:extLst>
          </p:cNvPr>
          <p:cNvSpPr>
            <a:spLocks noGrp="1" noChangeArrowheads="1"/>
          </p:cNvSpPr>
          <p:nvPr>
            <p:ph type="body" sz="half" idx="1"/>
          </p:nvPr>
        </p:nvSpPr>
        <p:spPr>
          <a:xfrm>
            <a:off x="468313" y="2133600"/>
            <a:ext cx="7931150" cy="4530725"/>
          </a:xfrm>
        </p:spPr>
        <p:txBody>
          <a:bodyPr/>
          <a:lstStyle/>
          <a:p>
            <a:pPr marL="358775" indent="-358775" eaLnBrk="1" hangingPunct="1">
              <a:lnSpc>
                <a:spcPct val="90000"/>
              </a:lnSpc>
              <a:spcBef>
                <a:spcPct val="50000"/>
              </a:spcBef>
              <a:buClr>
                <a:schemeClr val="tx1"/>
              </a:buClr>
              <a:buSzTx/>
              <a:buFontTx/>
              <a:buChar char="•"/>
              <a:defRPr/>
            </a:pPr>
            <a:r>
              <a:rPr lang="en-US" altLang="nl-NL" sz="3600" dirty="0"/>
              <a:t>Load Testing is more than determining response times</a:t>
            </a:r>
          </a:p>
          <a:p>
            <a:pPr marL="901700" lvl="1" indent="-363538" eaLnBrk="1" hangingPunct="1">
              <a:lnSpc>
                <a:spcPct val="90000"/>
              </a:lnSpc>
              <a:spcBef>
                <a:spcPct val="50000"/>
              </a:spcBef>
              <a:defRPr/>
            </a:pPr>
            <a:r>
              <a:rPr lang="en-US" altLang="nl-NL" sz="2400" dirty="0"/>
              <a:t>Determine if response time requirements are met at different load levels</a:t>
            </a:r>
          </a:p>
          <a:p>
            <a:pPr marL="901700" lvl="1" indent="-363538" eaLnBrk="1" hangingPunct="1">
              <a:lnSpc>
                <a:spcPct val="90000"/>
              </a:lnSpc>
              <a:spcBef>
                <a:spcPct val="50000"/>
              </a:spcBef>
              <a:defRPr/>
            </a:pPr>
            <a:r>
              <a:rPr lang="en-US" altLang="nl-NL" sz="2400" dirty="0"/>
              <a:t>Identify bottlenecks in architecture</a:t>
            </a:r>
          </a:p>
          <a:p>
            <a:pPr marL="901700" lvl="1" indent="-363538" eaLnBrk="1" hangingPunct="1">
              <a:lnSpc>
                <a:spcPct val="90000"/>
              </a:lnSpc>
              <a:spcBef>
                <a:spcPct val="50000"/>
              </a:spcBef>
              <a:defRPr/>
            </a:pPr>
            <a:r>
              <a:rPr lang="en-US" altLang="nl-NL" sz="2400" dirty="0"/>
              <a:t>Detect obscure software bugs</a:t>
            </a:r>
          </a:p>
          <a:p>
            <a:pPr marL="901700" lvl="1" indent="-363538" eaLnBrk="1" hangingPunct="1">
              <a:lnSpc>
                <a:spcPct val="90000"/>
              </a:lnSpc>
              <a:spcBef>
                <a:spcPct val="50000"/>
              </a:spcBef>
              <a:defRPr/>
            </a:pPr>
            <a:r>
              <a:rPr lang="en-US" altLang="nl-NL" sz="2400" dirty="0"/>
              <a:t>Tune the system to optimize performance</a:t>
            </a:r>
          </a:p>
          <a:p>
            <a:pPr marL="901700" lvl="1" indent="-363538" eaLnBrk="1" hangingPunct="1">
              <a:lnSpc>
                <a:spcPct val="90000"/>
              </a:lnSpc>
              <a:spcBef>
                <a:spcPct val="50000"/>
              </a:spcBef>
              <a:defRPr/>
            </a:pPr>
            <a:r>
              <a:rPr lang="en-US" altLang="nl-NL" sz="2400" dirty="0"/>
              <a:t>Verify stability</a:t>
            </a:r>
          </a:p>
          <a:p>
            <a:pPr marL="901700" lvl="1" indent="-363538" eaLnBrk="1" hangingPunct="1">
              <a:lnSpc>
                <a:spcPct val="90000"/>
              </a:lnSpc>
              <a:spcBef>
                <a:spcPct val="50000"/>
              </a:spcBef>
              <a:defRPr/>
            </a:pPr>
            <a:r>
              <a:rPr lang="en-US" altLang="nl-NL" sz="2400" dirty="0"/>
              <a:t>Observe behavior of system under test</a:t>
            </a:r>
          </a:p>
        </p:txBody>
      </p:sp>
      <p:sp>
        <p:nvSpPr>
          <p:cNvPr id="18436"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18437" name="Picture 5" descr="j0399580"/>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740650" y="476250"/>
            <a:ext cx="1093788" cy="1368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a:extLst>
              <a:ext uri="{FF2B5EF4-FFF2-40B4-BE49-F238E27FC236}">
                <a16:creationId xmlns:a16="http://schemas.microsoft.com/office/drawing/2014/main" xmlns="" id="{8298ED00-DAEC-4B72-BD01-A1FAAACE0121}"/>
              </a:ext>
            </a:extLst>
          </p:cNvPr>
          <p:cNvSpPr>
            <a:spLocks noGrp="1" noChangeArrowheads="1"/>
          </p:cNvSpPr>
          <p:nvPr>
            <p:ph type="title"/>
          </p:nvPr>
        </p:nvSpPr>
        <p:spPr>
          <a:xfrm>
            <a:off x="0" y="260350"/>
            <a:ext cx="8229600" cy="1139825"/>
          </a:xfrm>
        </p:spPr>
        <p:txBody>
          <a:bodyPr/>
          <a:lstStyle/>
          <a:p>
            <a:pPr eaLnBrk="1" hangingPunct="1">
              <a:defRPr/>
            </a:pPr>
            <a:r>
              <a:rPr lang="en-US" altLang="nl-NL" dirty="0"/>
              <a:t>What is Load Testing?</a:t>
            </a:r>
          </a:p>
        </p:txBody>
      </p:sp>
      <p:graphicFrame>
        <p:nvGraphicFramePr>
          <p:cNvPr id="375983" name="Group 175">
            <a:extLst>
              <a:ext uri="{FF2B5EF4-FFF2-40B4-BE49-F238E27FC236}">
                <a16:creationId xmlns:a16="http://schemas.microsoft.com/office/drawing/2014/main" xmlns="" id="{A3EA8082-71ED-41B1-88ED-E3BF5D5BC148}"/>
              </a:ext>
            </a:extLst>
          </p:cNvPr>
          <p:cNvGraphicFramePr>
            <a:graphicFrameLocks noGrp="1"/>
          </p:cNvGraphicFramePr>
          <p:nvPr>
            <p:ph sz="half" idx="2"/>
          </p:nvPr>
        </p:nvGraphicFramePr>
        <p:xfrm>
          <a:off x="395288" y="1557338"/>
          <a:ext cx="8281987" cy="4181475"/>
        </p:xfrm>
        <a:graphic>
          <a:graphicData uri="http://schemas.openxmlformats.org/drawingml/2006/table">
            <a:tbl>
              <a:tblPr/>
              <a:tblGrid>
                <a:gridCol w="1993900">
                  <a:extLst>
                    <a:ext uri="{9D8B030D-6E8A-4147-A177-3AD203B41FA5}">
                      <a16:colId xmlns:a16="http://schemas.microsoft.com/office/drawing/2014/main" xmlns="" val="2981498588"/>
                    </a:ext>
                  </a:extLst>
                </a:gridCol>
                <a:gridCol w="2765425">
                  <a:extLst>
                    <a:ext uri="{9D8B030D-6E8A-4147-A177-3AD203B41FA5}">
                      <a16:colId xmlns:a16="http://schemas.microsoft.com/office/drawing/2014/main" xmlns="" val="3019474718"/>
                    </a:ext>
                  </a:extLst>
                </a:gridCol>
                <a:gridCol w="3522662">
                  <a:extLst>
                    <a:ext uri="{9D8B030D-6E8A-4147-A177-3AD203B41FA5}">
                      <a16:colId xmlns:a16="http://schemas.microsoft.com/office/drawing/2014/main" xmlns="" val="502700908"/>
                    </a:ext>
                  </a:extLst>
                </a:gridCol>
              </a:tblGrid>
              <a:tr h="365746">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800" b="1" i="0" u="none" strike="noStrike" cap="none" normalizeH="0" baseline="0">
                          <a:ln>
                            <a:noFill/>
                          </a:ln>
                          <a:solidFill>
                            <a:schemeClr val="accent2"/>
                          </a:solidFill>
                          <a:effectLst>
                            <a:outerShdw blurRad="38100" dist="38100" dir="2700000" algn="tl">
                              <a:srgbClr val="000000"/>
                            </a:outerShdw>
                          </a:effectLst>
                          <a:latin typeface="Verdana" panose="020B0604030504040204" pitchFamily="34" charset="0"/>
                          <a:cs typeface="Arial" panose="020B0604020202020204" pitchFamily="34" charset="0"/>
                        </a:rPr>
                        <a:t>Scenario</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800" b="1" i="0" u="none" strike="noStrike" cap="none" normalizeH="0" baseline="0">
                          <a:ln>
                            <a:noFill/>
                          </a:ln>
                          <a:solidFill>
                            <a:schemeClr val="accent2"/>
                          </a:solidFill>
                          <a:effectLst>
                            <a:outerShdw blurRad="38100" dist="38100" dir="2700000" algn="tl">
                              <a:srgbClr val="000000"/>
                            </a:outerShdw>
                          </a:effectLst>
                          <a:latin typeface="Verdana" panose="020B0604030504040204" pitchFamily="34" charset="0"/>
                          <a:cs typeface="Arial" panose="020B0604020202020204" pitchFamily="34" charset="0"/>
                        </a:rPr>
                        <a:t>Description</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800" b="1" i="0" u="none" strike="noStrike" cap="none" normalizeH="0" baseline="0">
                          <a:ln>
                            <a:noFill/>
                          </a:ln>
                          <a:solidFill>
                            <a:schemeClr val="accent2"/>
                          </a:solidFill>
                          <a:effectLst>
                            <a:outerShdw blurRad="38100" dist="38100" dir="2700000" algn="tl">
                              <a:srgbClr val="000000"/>
                            </a:outerShdw>
                          </a:effectLst>
                          <a:latin typeface="Verdana" panose="020B0604030504040204" pitchFamily="34" charset="0"/>
                          <a:cs typeface="Arial" panose="020B0604020202020204" pitchFamily="34" charset="0"/>
                        </a:rPr>
                        <a:t>Purpose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46621032"/>
                  </a:ext>
                </a:extLst>
              </a:tr>
              <a:tr h="83012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Peak Load Test</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Simulate production peak load during relatively short period (e.g., 2 hours)</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Validate performance and resource usage requirements under production peak load.</a:t>
                      </a:r>
                      <a:endPar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220973951"/>
                  </a:ext>
                </a:extLst>
              </a:tr>
              <a:tr h="1665017">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1"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Endurance Test</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Simulate production load for a long period (several days to week)</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Demonstrate that the system remains stable under load, for a long period.</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Typically test for:</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Memory leaks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Full file systems (log files)</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084113884"/>
                  </a:ext>
                </a:extLst>
              </a:tr>
              <a:tr h="1320584">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Stress test</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Gradually increase load until system no longer meets performance requirements, then gradually decrease load.</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230188" indent="227013">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458788" indent="455613">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684213" indent="687388">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914400" indent="914400">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13716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18288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22860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2743200" indent="914400"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Demonstrate:</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Spare capacity of the system</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Error handling in overload situation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tabLst/>
                      </a:pPr>
                      <a:r>
                        <a:rPr kumimoji="0" lang="nl-NL" altLang="nl-NL" sz="1400" b="0" i="0" u="none" strike="noStrike" cap="none" normalizeH="0" baseline="0" dirty="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 Recoverability</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214946257"/>
                  </a:ext>
                </a:extLst>
              </a:tr>
            </a:tbl>
          </a:graphicData>
        </a:graphic>
      </p:graphicFrame>
      <p:pic>
        <p:nvPicPr>
          <p:cNvPr id="20505" name="Picture 151" descr="j0399580"/>
          <p:cNvPicPr>
            <a:picLocks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7740650" y="260350"/>
            <a:ext cx="1139825" cy="1425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6050" name="Rectangle 2">
            <a:extLst>
              <a:ext uri="{FF2B5EF4-FFF2-40B4-BE49-F238E27FC236}">
                <a16:creationId xmlns:a16="http://schemas.microsoft.com/office/drawing/2014/main" xmlns="" id="{45C4B0C9-F8E8-496A-9069-574BDFE0644D}"/>
              </a:ext>
            </a:extLst>
          </p:cNvPr>
          <p:cNvSpPr>
            <a:spLocks noGrp="1" noChangeArrowheads="1"/>
          </p:cNvSpPr>
          <p:nvPr>
            <p:ph type="title"/>
          </p:nvPr>
        </p:nvSpPr>
        <p:spPr>
          <a:xfrm>
            <a:off x="0" y="476250"/>
            <a:ext cx="8229600" cy="1139825"/>
          </a:xfrm>
        </p:spPr>
        <p:txBody>
          <a:bodyPr/>
          <a:lstStyle/>
          <a:p>
            <a:pPr eaLnBrk="1" hangingPunct="1">
              <a:defRPr/>
            </a:pPr>
            <a:r>
              <a:rPr lang="en-US" altLang="nl-NL" dirty="0"/>
              <a:t>What is Load Testing?</a:t>
            </a:r>
          </a:p>
        </p:txBody>
      </p:sp>
      <p:sp>
        <p:nvSpPr>
          <p:cNvPr id="386059" name="Rectangle 11">
            <a:extLst>
              <a:ext uri="{FF2B5EF4-FFF2-40B4-BE49-F238E27FC236}">
                <a16:creationId xmlns:a16="http://schemas.microsoft.com/office/drawing/2014/main" xmlns="" id="{F9B12877-17F7-4752-A202-F1BF9051DF55}"/>
              </a:ext>
            </a:extLst>
          </p:cNvPr>
          <p:cNvSpPr>
            <a:spLocks noGrp="1" noChangeArrowheads="1"/>
          </p:cNvSpPr>
          <p:nvPr>
            <p:ph type="body" sz="half" idx="1"/>
          </p:nvPr>
        </p:nvSpPr>
        <p:spPr>
          <a:xfrm>
            <a:off x="468313" y="2133600"/>
            <a:ext cx="7931150" cy="4530725"/>
          </a:xfrm>
        </p:spPr>
        <p:txBody>
          <a:bodyPr/>
          <a:lstStyle/>
          <a:p>
            <a:pPr marL="381000" indent="-381000" eaLnBrk="1" hangingPunct="1">
              <a:lnSpc>
                <a:spcPct val="80000"/>
              </a:lnSpc>
              <a:spcBef>
                <a:spcPct val="50000"/>
              </a:spcBef>
              <a:buClr>
                <a:schemeClr val="tx1"/>
              </a:buClr>
              <a:buSzTx/>
              <a:buFontTx/>
              <a:buChar char="•"/>
              <a:defRPr/>
            </a:pPr>
            <a:r>
              <a:rPr lang="en-US" altLang="nl-NL" sz="2800"/>
              <a:t>Test Script</a:t>
            </a:r>
          </a:p>
          <a:p>
            <a:pPr marL="611188" lvl="1" indent="-153988" eaLnBrk="1" hangingPunct="1">
              <a:lnSpc>
                <a:spcPct val="80000"/>
              </a:lnSpc>
              <a:spcBef>
                <a:spcPct val="50000"/>
              </a:spcBef>
              <a:defRPr/>
            </a:pPr>
            <a:r>
              <a:rPr lang="en-US" altLang="nl-NL" sz="1800"/>
              <a:t>Set of actions to be executed by one or more simulated users</a:t>
            </a:r>
          </a:p>
          <a:p>
            <a:pPr marL="611188" lvl="1" indent="-153988" eaLnBrk="1" hangingPunct="1">
              <a:lnSpc>
                <a:spcPct val="80000"/>
              </a:lnSpc>
              <a:spcBef>
                <a:spcPct val="50000"/>
              </a:spcBef>
              <a:defRPr/>
            </a:pPr>
            <a:r>
              <a:rPr lang="en-US" altLang="nl-NL" sz="1800"/>
              <a:t>One script per use case (focus on normal flow)</a:t>
            </a:r>
          </a:p>
          <a:p>
            <a:pPr marL="611188" lvl="1" indent="-153988" eaLnBrk="1" hangingPunct="1">
              <a:lnSpc>
                <a:spcPct val="80000"/>
              </a:lnSpc>
              <a:spcBef>
                <a:spcPct val="50000"/>
              </a:spcBef>
              <a:defRPr/>
            </a:pPr>
            <a:r>
              <a:rPr lang="en-US" altLang="nl-NL" sz="1800"/>
              <a:t>Can be recorded, results in (C or Java) code</a:t>
            </a:r>
          </a:p>
          <a:p>
            <a:pPr marL="381000" indent="-381000" eaLnBrk="1" hangingPunct="1">
              <a:lnSpc>
                <a:spcPct val="80000"/>
              </a:lnSpc>
              <a:spcBef>
                <a:spcPct val="50000"/>
              </a:spcBef>
              <a:buClr>
                <a:schemeClr val="tx1"/>
              </a:buClr>
              <a:buSzTx/>
              <a:buFontTx/>
              <a:buChar char="•"/>
              <a:defRPr/>
            </a:pPr>
            <a:r>
              <a:rPr lang="en-US" altLang="nl-NL" sz="2800"/>
              <a:t>Virtual user (Vuser)</a:t>
            </a:r>
          </a:p>
          <a:p>
            <a:pPr marL="611188" lvl="1" indent="-153988" eaLnBrk="1" hangingPunct="1">
              <a:lnSpc>
                <a:spcPct val="80000"/>
              </a:lnSpc>
              <a:spcBef>
                <a:spcPct val="50000"/>
              </a:spcBef>
              <a:defRPr/>
            </a:pPr>
            <a:r>
              <a:rPr lang="en-US" altLang="nl-NL" sz="1800"/>
              <a:t>One real user, simulated by computer program</a:t>
            </a:r>
          </a:p>
          <a:p>
            <a:pPr marL="611188" lvl="1" indent="-153988" eaLnBrk="1" hangingPunct="1">
              <a:lnSpc>
                <a:spcPct val="80000"/>
              </a:lnSpc>
              <a:spcBef>
                <a:spcPct val="50000"/>
              </a:spcBef>
              <a:defRPr/>
            </a:pPr>
            <a:r>
              <a:rPr lang="en-US" altLang="nl-NL" sz="1800"/>
              <a:t>One Vuser executes one script</a:t>
            </a:r>
          </a:p>
          <a:p>
            <a:pPr marL="611188" lvl="1" indent="-153988" eaLnBrk="1" hangingPunct="1">
              <a:lnSpc>
                <a:spcPct val="80000"/>
              </a:lnSpc>
              <a:spcBef>
                <a:spcPct val="50000"/>
              </a:spcBef>
              <a:defRPr/>
            </a:pPr>
            <a:r>
              <a:rPr lang="en-US" altLang="nl-NL" sz="1800"/>
              <a:t>Many Vusers can run the same script</a:t>
            </a:r>
          </a:p>
          <a:p>
            <a:pPr marL="611188" lvl="1" indent="-153988" eaLnBrk="1" hangingPunct="1">
              <a:lnSpc>
                <a:spcPct val="80000"/>
              </a:lnSpc>
              <a:spcBef>
                <a:spcPct val="50000"/>
              </a:spcBef>
              <a:defRPr/>
            </a:pPr>
            <a:r>
              <a:rPr lang="en-US" altLang="nl-NL" sz="1800"/>
              <a:t>One Vuser can simulate multiple real users</a:t>
            </a:r>
          </a:p>
        </p:txBody>
      </p:sp>
      <p:sp>
        <p:nvSpPr>
          <p:cNvPr id="22532" name="Text Box 4"/>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22533" name="Picture 14" descr="j0399580"/>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740650" y="476250"/>
            <a:ext cx="1093788" cy="1368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02" name="Rectangle 2">
            <a:extLst>
              <a:ext uri="{FF2B5EF4-FFF2-40B4-BE49-F238E27FC236}">
                <a16:creationId xmlns:a16="http://schemas.microsoft.com/office/drawing/2014/main" xmlns="" id="{BABF9E34-AF8C-4EB8-9945-E2FDF7DC8655}"/>
              </a:ext>
            </a:extLst>
          </p:cNvPr>
          <p:cNvSpPr>
            <a:spLocks noGrp="1" noChangeArrowheads="1"/>
          </p:cNvSpPr>
          <p:nvPr>
            <p:ph type="title"/>
          </p:nvPr>
        </p:nvSpPr>
        <p:spPr>
          <a:xfrm>
            <a:off x="0" y="404813"/>
            <a:ext cx="8229600" cy="1139825"/>
          </a:xfrm>
        </p:spPr>
        <p:txBody>
          <a:bodyPr/>
          <a:lstStyle/>
          <a:p>
            <a:pPr eaLnBrk="1" hangingPunct="1">
              <a:defRPr/>
            </a:pPr>
            <a:r>
              <a:rPr lang="en-US" altLang="nl-NL" dirty="0"/>
              <a:t>What is Load Testing?</a:t>
            </a:r>
          </a:p>
        </p:txBody>
      </p:sp>
      <p:sp>
        <p:nvSpPr>
          <p:cNvPr id="409604" name="Rectangle 4">
            <a:extLst>
              <a:ext uri="{FF2B5EF4-FFF2-40B4-BE49-F238E27FC236}">
                <a16:creationId xmlns:a16="http://schemas.microsoft.com/office/drawing/2014/main" xmlns="" id="{FDF81529-76E7-4EC3-BDB8-CE80C5732E9F}"/>
              </a:ext>
            </a:extLst>
          </p:cNvPr>
          <p:cNvSpPr>
            <a:spLocks noGrp="1" noChangeArrowheads="1"/>
          </p:cNvSpPr>
          <p:nvPr>
            <p:ph type="body" sz="half" idx="1"/>
          </p:nvPr>
        </p:nvSpPr>
        <p:spPr>
          <a:xfrm>
            <a:off x="457200" y="1600200"/>
            <a:ext cx="8002588" cy="4349750"/>
          </a:xfrm>
        </p:spPr>
        <p:txBody>
          <a:bodyPr/>
          <a:lstStyle/>
          <a:p>
            <a:pPr marL="381000" indent="-381000" eaLnBrk="1" hangingPunct="1">
              <a:spcBef>
                <a:spcPct val="50000"/>
              </a:spcBef>
              <a:buClr>
                <a:schemeClr val="tx1"/>
              </a:buClr>
              <a:buSzTx/>
              <a:buFontTx/>
              <a:buChar char="•"/>
              <a:defRPr/>
            </a:pPr>
            <a:r>
              <a:rPr lang="en-US" altLang="nl-NL" sz="2800" dirty="0"/>
              <a:t>Scenario or Schedule:</a:t>
            </a:r>
          </a:p>
          <a:p>
            <a:pPr marL="611188" lvl="1" indent="-153988" eaLnBrk="1" hangingPunct="1">
              <a:spcBef>
                <a:spcPct val="50000"/>
              </a:spcBef>
              <a:defRPr/>
            </a:pPr>
            <a:r>
              <a:rPr lang="en-US" altLang="nl-NL" sz="2000" dirty="0"/>
              <a:t>Combines scripts and </a:t>
            </a:r>
            <a:r>
              <a:rPr lang="en-US" altLang="nl-NL" sz="2000" dirty="0" err="1"/>
              <a:t>Vusers</a:t>
            </a:r>
            <a:endParaRPr lang="en-US" altLang="nl-NL" sz="2000" dirty="0"/>
          </a:p>
          <a:p>
            <a:pPr marL="611188" lvl="1" indent="-153988" eaLnBrk="1" hangingPunct="1">
              <a:spcBef>
                <a:spcPct val="50000"/>
              </a:spcBef>
              <a:defRPr/>
            </a:pPr>
            <a:r>
              <a:rPr lang="en-US" altLang="nl-NL" sz="2000" dirty="0"/>
              <a:t>Typical Scenarios for:</a:t>
            </a:r>
          </a:p>
          <a:p>
            <a:pPr marL="801688" lvl="2" indent="112713" eaLnBrk="1" hangingPunct="1">
              <a:spcBef>
                <a:spcPct val="50000"/>
              </a:spcBef>
              <a:defRPr/>
            </a:pPr>
            <a:r>
              <a:rPr lang="en-US" altLang="nl-NL" sz="1800" dirty="0"/>
              <a:t>Peak load test or Future peak load test</a:t>
            </a:r>
          </a:p>
          <a:p>
            <a:pPr marL="801688" lvl="2" indent="112713" eaLnBrk="1" hangingPunct="1">
              <a:spcBef>
                <a:spcPct val="50000"/>
              </a:spcBef>
              <a:defRPr/>
            </a:pPr>
            <a:r>
              <a:rPr lang="en-US" altLang="nl-NL" sz="1800" dirty="0"/>
              <a:t>Endurance test</a:t>
            </a:r>
          </a:p>
          <a:p>
            <a:pPr marL="801688" lvl="2" indent="112713" eaLnBrk="1" hangingPunct="1">
              <a:spcBef>
                <a:spcPct val="50000"/>
              </a:spcBef>
              <a:defRPr/>
            </a:pPr>
            <a:r>
              <a:rPr lang="en-US" altLang="nl-NL" sz="1800" dirty="0"/>
              <a:t>Stress test</a:t>
            </a:r>
            <a:endParaRPr lang="en-US" altLang="nl-NL" sz="2000" dirty="0"/>
          </a:p>
        </p:txBody>
      </p:sp>
      <p:sp>
        <p:nvSpPr>
          <p:cNvPr id="24580"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pic>
        <p:nvPicPr>
          <p:cNvPr id="24581" name="Picture 17" descr="j0399580"/>
          <p:cNvPicPr>
            <a:picLocks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7740650" y="476250"/>
            <a:ext cx="1095375" cy="1368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a:extLst>
              <a:ext uri="{FF2B5EF4-FFF2-40B4-BE49-F238E27FC236}">
                <a16:creationId xmlns:a16="http://schemas.microsoft.com/office/drawing/2014/main" xmlns="" id="{06DB8943-2108-458B-ACAB-A2EF70A590EA}"/>
              </a:ext>
            </a:extLst>
          </p:cNvPr>
          <p:cNvSpPr>
            <a:spLocks noGrp="1" noChangeArrowheads="1"/>
          </p:cNvSpPr>
          <p:nvPr>
            <p:ph type="title"/>
          </p:nvPr>
        </p:nvSpPr>
        <p:spPr/>
        <p:txBody>
          <a:bodyPr/>
          <a:lstStyle/>
          <a:p>
            <a:pPr eaLnBrk="1" hangingPunct="1">
              <a:defRPr/>
            </a:pPr>
            <a:r>
              <a:rPr lang="en-US" altLang="nl-NL" dirty="0"/>
              <a:t>Load Test Development Cycle</a:t>
            </a:r>
          </a:p>
        </p:txBody>
      </p:sp>
      <p:sp>
        <p:nvSpPr>
          <p:cNvPr id="1039"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grpSp>
        <p:nvGrpSpPr>
          <p:cNvPr id="2" name="SmartArt Placeholder 485379"/>
          <p:cNvGrpSpPr>
            <a:grpSpLocks noChangeAspect="1"/>
          </p:cNvGrpSpPr>
          <p:nvPr/>
        </p:nvGrpSpPr>
        <p:grpSpPr bwMode="auto">
          <a:xfrm>
            <a:off x="431800" y="1589088"/>
            <a:ext cx="8208963" cy="4464050"/>
            <a:chOff x="272" y="1001"/>
            <a:chExt cx="5171" cy="2812"/>
          </a:xfrm>
        </p:grpSpPr>
        <p:sp>
          <p:nvSpPr>
            <p:cNvPr id="3" name="_s1028"/>
            <p:cNvSpPr>
              <a:spLocks noChangeArrowheads="1" noTextEdit="1"/>
            </p:cNvSpPr>
            <p:nvPr/>
          </p:nvSpPr>
          <p:spPr bwMode="auto">
            <a:xfrm>
              <a:off x="2140" y="1212"/>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9966FF"/>
            </a:solidFill>
            <a:ln w="28575">
              <a:solidFill>
                <a:srgbClr val="5F0FFF"/>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4" name="_s1029"/>
            <p:cNvSpPr>
              <a:spLocks noChangeArrowheads="1" noTextEdit="1"/>
            </p:cNvSpPr>
            <p:nvPr/>
          </p:nvSpPr>
          <p:spPr bwMode="auto">
            <a:xfrm rot="4320000">
              <a:off x="259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1FD09"/>
            </a:solidFill>
            <a:ln w="28575">
              <a:solidFill>
                <a:srgbClr val="CAD402"/>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5" name="_s1030"/>
            <p:cNvSpPr>
              <a:spLocks noChangeArrowheads="1" noTextEdit="1"/>
            </p:cNvSpPr>
            <p:nvPr/>
          </p:nvSpPr>
          <p:spPr bwMode="auto">
            <a:xfrm rot="8640000">
              <a:off x="2421"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399FF"/>
            </a:solidFill>
            <a:ln w="28575">
              <a:solidFill>
                <a:srgbClr val="4B595B"/>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6" name="_s1031"/>
            <p:cNvSpPr>
              <a:spLocks noChangeArrowheads="1" noTextEdit="1"/>
            </p:cNvSpPr>
            <p:nvPr/>
          </p:nvSpPr>
          <p:spPr bwMode="auto">
            <a:xfrm rot="12960000">
              <a:off x="1859"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00FF"/>
            </a:solidFill>
            <a:ln w="28575">
              <a:solidFill>
                <a:srgbClr val="CA00CA"/>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7" name="_s1032"/>
            <p:cNvSpPr>
              <a:spLocks noChangeArrowheads="1" noTextEdit="1"/>
            </p:cNvSpPr>
            <p:nvPr/>
          </p:nvSpPr>
          <p:spPr bwMode="auto">
            <a:xfrm rot="17280000">
              <a:off x="168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1BD0A"/>
            </a:solidFill>
            <a:ln w="28575">
              <a:solidFill>
                <a:srgbClr val="019308"/>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8" name="_s1033"/>
            <p:cNvSpPr>
              <a:spLocks noChangeArrowheads="1"/>
            </p:cNvSpPr>
            <p:nvPr/>
          </p:nvSpPr>
          <p:spPr bwMode="auto">
            <a:xfrm>
              <a:off x="3225"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Requirements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Analysis</a:t>
              </a:r>
            </a:p>
          </p:txBody>
        </p:sp>
        <p:sp>
          <p:nvSpPr>
            <p:cNvPr id="9" name="_s1034"/>
            <p:cNvSpPr>
              <a:spLocks noChangeArrowheads="1"/>
            </p:cNvSpPr>
            <p:nvPr/>
          </p:nvSpPr>
          <p:spPr bwMode="auto">
            <a:xfrm>
              <a:off x="1570" y="2476"/>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Quality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Assurance</a:t>
              </a:r>
            </a:p>
          </p:txBody>
        </p:sp>
        <p:sp>
          <p:nvSpPr>
            <p:cNvPr id="10" name="_s1035"/>
            <p:cNvSpPr>
              <a:spLocks noChangeArrowheads="1"/>
            </p:cNvSpPr>
            <p:nvPr/>
          </p:nvSpPr>
          <p:spPr bwMode="auto">
            <a:xfrm>
              <a:off x="1960"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Execution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Reporting</a:t>
              </a:r>
            </a:p>
          </p:txBody>
        </p:sp>
        <p:sp>
          <p:nvSpPr>
            <p:cNvPr id="11" name="_s1036"/>
            <p:cNvSpPr>
              <a:spLocks noChangeArrowheads="1"/>
            </p:cNvSpPr>
            <p:nvPr/>
          </p:nvSpPr>
          <p:spPr bwMode="auto">
            <a:xfrm>
              <a:off x="2594" y="3218"/>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Implement-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ation</a:t>
              </a:r>
            </a:p>
          </p:txBody>
        </p:sp>
        <p:sp>
          <p:nvSpPr>
            <p:cNvPr id="12" name="_s1037"/>
            <p:cNvSpPr>
              <a:spLocks noChangeArrowheads="1"/>
            </p:cNvSpPr>
            <p:nvPr/>
          </p:nvSpPr>
          <p:spPr bwMode="auto">
            <a:xfrm>
              <a:off x="3616" y="2474"/>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Design</a:t>
              </a:r>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a:extLst>
              <a:ext uri="{FF2B5EF4-FFF2-40B4-BE49-F238E27FC236}">
                <a16:creationId xmlns:a16="http://schemas.microsoft.com/office/drawing/2014/main" xmlns="" id="{56FDDD0C-FBDD-495E-9521-799485BBD806}"/>
              </a:ext>
            </a:extLst>
          </p:cNvPr>
          <p:cNvSpPr>
            <a:spLocks noGrp="1" noChangeArrowheads="1"/>
          </p:cNvSpPr>
          <p:nvPr>
            <p:ph type="title"/>
          </p:nvPr>
        </p:nvSpPr>
        <p:spPr/>
        <p:txBody>
          <a:bodyPr/>
          <a:lstStyle/>
          <a:p>
            <a:pPr eaLnBrk="1" hangingPunct="1">
              <a:defRPr/>
            </a:pPr>
            <a:r>
              <a:rPr lang="en-US" altLang="nl-NL" dirty="0"/>
              <a:t>Load Test Development Cycle</a:t>
            </a:r>
          </a:p>
        </p:txBody>
      </p:sp>
      <p:sp>
        <p:nvSpPr>
          <p:cNvPr id="2063" name="Text Box 3"/>
          <p:cNvSpPr txBox="1">
            <a:spLocks noChangeArrowheads="1"/>
          </p:cNvSpPr>
          <p:nvPr/>
        </p:nvSpPr>
        <p:spPr bwMode="auto">
          <a:xfrm>
            <a:off x="593725" y="1277938"/>
            <a:ext cx="1539875" cy="339725"/>
          </a:xfrm>
          <a:prstGeom prst="rect">
            <a:avLst/>
          </a:prstGeom>
          <a:noFill/>
          <a:ln>
            <a:noFill/>
          </a:ln>
          <a:effectLst/>
          <a:extLst>
            <a:ext uri="{909E8E84-426E-40DD-AFC4-6F175D3DCCD1}">
              <a14:hiddenFill xmlns:a14="http://schemas.microsoft.com/office/drawing/2010/main">
                <a:solidFill>
                  <a:srgbClr val="00FF00">
                    <a:alpha val="2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50000"/>
              </a:spcBef>
              <a:buClrTx/>
              <a:buSzTx/>
              <a:buFontTx/>
              <a:buNone/>
            </a:pPr>
            <a:endParaRPr lang="nl-NL" altLang="nl-NL" sz="1800">
              <a:solidFill>
                <a:schemeClr val="tx2"/>
              </a:solidFill>
              <a:latin typeface="Arial" panose="020B0604020202020204" pitchFamily="34" charset="0"/>
            </a:endParaRPr>
          </a:p>
        </p:txBody>
      </p:sp>
      <p:grpSp>
        <p:nvGrpSpPr>
          <p:cNvPr id="2" name="SmartArt Placeholder 493571"/>
          <p:cNvGrpSpPr>
            <a:grpSpLocks noChangeAspect="1"/>
          </p:cNvGrpSpPr>
          <p:nvPr/>
        </p:nvGrpSpPr>
        <p:grpSpPr bwMode="auto">
          <a:xfrm>
            <a:off x="431800" y="1589088"/>
            <a:ext cx="8208963" cy="4464050"/>
            <a:chOff x="272" y="1001"/>
            <a:chExt cx="5171" cy="2812"/>
          </a:xfrm>
        </p:grpSpPr>
        <p:sp>
          <p:nvSpPr>
            <p:cNvPr id="3" name="_s2052"/>
            <p:cNvSpPr>
              <a:spLocks noChangeArrowheads="1" noTextEdit="1"/>
            </p:cNvSpPr>
            <p:nvPr/>
          </p:nvSpPr>
          <p:spPr bwMode="auto">
            <a:xfrm>
              <a:off x="2140" y="1212"/>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9966FF"/>
            </a:solidFill>
            <a:ln w="28575">
              <a:solidFill>
                <a:srgbClr val="5F0FFF"/>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4" name="_s2053"/>
            <p:cNvSpPr>
              <a:spLocks noChangeArrowheads="1" noTextEdit="1"/>
            </p:cNvSpPr>
            <p:nvPr/>
          </p:nvSpPr>
          <p:spPr bwMode="auto">
            <a:xfrm rot="4320000">
              <a:off x="259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1FD09"/>
            </a:solidFill>
            <a:ln w="28575">
              <a:solidFill>
                <a:srgbClr val="CAD402"/>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5" name="_s2054"/>
            <p:cNvSpPr>
              <a:spLocks noChangeArrowheads="1" noTextEdit="1"/>
            </p:cNvSpPr>
            <p:nvPr/>
          </p:nvSpPr>
          <p:spPr bwMode="auto">
            <a:xfrm rot="8640000">
              <a:off x="2421"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399FF"/>
            </a:solidFill>
            <a:ln w="28575">
              <a:solidFill>
                <a:srgbClr val="4B595B"/>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6" name="_s2055"/>
            <p:cNvSpPr>
              <a:spLocks noChangeArrowheads="1" noTextEdit="1"/>
            </p:cNvSpPr>
            <p:nvPr/>
          </p:nvSpPr>
          <p:spPr bwMode="auto">
            <a:xfrm rot="12960000">
              <a:off x="1859" y="2077"/>
              <a:ext cx="1435" cy="143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FF00FF"/>
            </a:solidFill>
            <a:ln w="28575">
              <a:solidFill>
                <a:srgbClr val="CA00CA"/>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7" name="_s2056"/>
            <p:cNvSpPr>
              <a:spLocks noChangeArrowheads="1" noTextEdit="1"/>
            </p:cNvSpPr>
            <p:nvPr/>
          </p:nvSpPr>
          <p:spPr bwMode="auto">
            <a:xfrm rot="17280000">
              <a:off x="1686" y="1541"/>
              <a:ext cx="1434" cy="143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600"/>
                    <a:pt x="10800" y="3600"/>
                  </a:cubicBezTo>
                  <a:cubicBezTo>
                    <a:pt x="9790" y="3600"/>
                    <a:pt x="8793" y="3812"/>
                    <a:pt x="7871" y="4222"/>
                  </a:cubicBezTo>
                  <a:lnTo>
                    <a:pt x="6407" y="933"/>
                  </a:lnTo>
                  <a:cubicBezTo>
                    <a:pt x="7789" y="318"/>
                    <a:pt x="9286" y="0"/>
                    <a:pt x="10800" y="0"/>
                  </a:cubicBezTo>
                  <a:cubicBezTo>
                    <a:pt x="11177" y="0"/>
                    <a:pt x="11553" y="19"/>
                    <a:pt x="11928" y="59"/>
                  </a:cubicBezTo>
                  <a:lnTo>
                    <a:pt x="12211" y="-2627"/>
                  </a:lnTo>
                  <a:lnTo>
                    <a:pt x="16215" y="2319"/>
                  </a:lnTo>
                  <a:lnTo>
                    <a:pt x="11270" y="6324"/>
                  </a:lnTo>
                  <a:lnTo>
                    <a:pt x="11552" y="3639"/>
                  </a:lnTo>
                  <a:close/>
                </a:path>
              </a:pathLst>
            </a:custGeom>
            <a:solidFill>
              <a:srgbClr val="01BD0A"/>
            </a:solidFill>
            <a:ln w="28575">
              <a:solidFill>
                <a:srgbClr val="019308"/>
              </a:solidFill>
              <a:miter lim="800000"/>
              <a:headEnd/>
              <a:tailEnd/>
            </a:ln>
          </p:spPr>
          <p:txBody>
            <a:bodyPr vert="horz" wrap="none" lIns="91440" tIns="45720" rIns="91440" bIns="45720" numCol="1" anchor="ctr" anchorCtr="0" compatLnSpc="1">
              <a:prstTxWarp prst="textNoShape">
                <a:avLst/>
              </a:prstTxWarp>
            </a:bodyPr>
            <a:lstStyle/>
            <a:p>
              <a:endParaRPr lang="nl-NL"/>
            </a:p>
          </p:txBody>
        </p:sp>
        <p:sp>
          <p:nvSpPr>
            <p:cNvPr id="8" name="_s2057"/>
            <p:cNvSpPr>
              <a:spLocks noChangeArrowheads="1"/>
            </p:cNvSpPr>
            <p:nvPr/>
          </p:nvSpPr>
          <p:spPr bwMode="auto">
            <a:xfrm>
              <a:off x="3225"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FFFFFF"/>
                  </a:solidFill>
                  <a:effectLst/>
                  <a:latin typeface="Verdana" panose="020B0604030504040204" pitchFamily="34" charset="0"/>
                  <a:cs typeface="Arial" panose="020B0604020202020204" pitchFamily="34" charset="0"/>
                </a:rPr>
                <a:t>Requirements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FFFFFF"/>
                  </a:solidFill>
                  <a:effectLst/>
                  <a:latin typeface="Verdana" panose="020B0604030504040204" pitchFamily="34" charset="0"/>
                  <a:cs typeface="Arial" panose="020B0604020202020204" pitchFamily="34" charset="0"/>
                </a:rPr>
                <a:t>Analysis</a:t>
              </a:r>
            </a:p>
          </p:txBody>
        </p:sp>
        <p:sp>
          <p:nvSpPr>
            <p:cNvPr id="9" name="_s2058"/>
            <p:cNvSpPr>
              <a:spLocks noChangeArrowheads="1"/>
            </p:cNvSpPr>
            <p:nvPr/>
          </p:nvSpPr>
          <p:spPr bwMode="auto">
            <a:xfrm>
              <a:off x="1570" y="2476"/>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Quality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Assurance</a:t>
              </a:r>
            </a:p>
          </p:txBody>
        </p:sp>
        <p:sp>
          <p:nvSpPr>
            <p:cNvPr id="10" name="_s2059"/>
            <p:cNvSpPr>
              <a:spLocks noChangeArrowheads="1"/>
            </p:cNvSpPr>
            <p:nvPr/>
          </p:nvSpPr>
          <p:spPr bwMode="auto">
            <a:xfrm>
              <a:off x="1960" y="1272"/>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Execution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Reporting</a:t>
              </a:r>
            </a:p>
          </p:txBody>
        </p:sp>
        <p:sp>
          <p:nvSpPr>
            <p:cNvPr id="11" name="_s2060"/>
            <p:cNvSpPr>
              <a:spLocks noChangeArrowheads="1"/>
            </p:cNvSpPr>
            <p:nvPr/>
          </p:nvSpPr>
          <p:spPr bwMode="auto">
            <a:xfrm>
              <a:off x="2594" y="3218"/>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Implement-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ation</a:t>
              </a:r>
            </a:p>
          </p:txBody>
        </p:sp>
        <p:sp>
          <p:nvSpPr>
            <p:cNvPr id="12" name="_s2061"/>
            <p:cNvSpPr>
              <a:spLocks noChangeArrowheads="1"/>
            </p:cNvSpPr>
            <p:nvPr/>
          </p:nvSpPr>
          <p:spPr bwMode="auto">
            <a:xfrm>
              <a:off x="3616" y="2474"/>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rgbClr val="663300"/>
                  </a:solidFill>
                  <a:effectLst/>
                  <a:latin typeface="Verdana" panose="020B0604030504040204" pitchFamily="34" charset="0"/>
                  <a:cs typeface="Arial" panose="020B0604020202020204" pitchFamily="34" charset="0"/>
                </a:rPr>
                <a:t>Design</a:t>
              </a: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lobe">
  <a:themeElements>
    <a:clrScheme name="Globe 11">
      <a:dk1>
        <a:srgbClr val="003B76"/>
      </a:dk1>
      <a:lt1>
        <a:srgbClr val="FFFF00"/>
      </a:lt1>
      <a:dk2>
        <a:srgbClr val="0066CC"/>
      </a:dk2>
      <a:lt2>
        <a:srgbClr val="CC9900"/>
      </a:lt2>
      <a:accent1>
        <a:srgbClr val="33CCCC"/>
      </a:accent1>
      <a:accent2>
        <a:srgbClr val="66CCFF"/>
      </a:accent2>
      <a:accent3>
        <a:srgbClr val="AAB8E2"/>
      </a:accent3>
      <a:accent4>
        <a:srgbClr val="DADA00"/>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alpha val="20000"/>
          </a:schemeClr>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alpha val="20000"/>
          </a:schemeClr>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altLang="nl-NL"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
      <a:clrScheme name="Globe 9">
        <a:dk1>
          <a:srgbClr val="003B76"/>
        </a:dk1>
        <a:lt1>
          <a:srgbClr val="FFFF00"/>
        </a:lt1>
        <a:dk2>
          <a:srgbClr val="0066CC"/>
        </a:dk2>
        <a:lt2>
          <a:srgbClr val="CCECFF"/>
        </a:lt2>
        <a:accent1>
          <a:srgbClr val="33CCCC"/>
        </a:accent1>
        <a:accent2>
          <a:srgbClr val="66CCFF"/>
        </a:accent2>
        <a:accent3>
          <a:srgbClr val="AAB8E2"/>
        </a:accent3>
        <a:accent4>
          <a:srgbClr val="DADA00"/>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10">
        <a:dk1>
          <a:srgbClr val="003B76"/>
        </a:dk1>
        <a:lt1>
          <a:srgbClr val="FFFF00"/>
        </a:lt1>
        <a:dk2>
          <a:srgbClr val="0066CC"/>
        </a:dk2>
        <a:lt2>
          <a:srgbClr val="FFFF00"/>
        </a:lt2>
        <a:accent1>
          <a:srgbClr val="33CCCC"/>
        </a:accent1>
        <a:accent2>
          <a:srgbClr val="66CCFF"/>
        </a:accent2>
        <a:accent3>
          <a:srgbClr val="AAB8E2"/>
        </a:accent3>
        <a:accent4>
          <a:srgbClr val="DADA00"/>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11">
        <a:dk1>
          <a:srgbClr val="003B76"/>
        </a:dk1>
        <a:lt1>
          <a:srgbClr val="FFFF00"/>
        </a:lt1>
        <a:dk2>
          <a:srgbClr val="0066CC"/>
        </a:dk2>
        <a:lt2>
          <a:srgbClr val="CC9900"/>
        </a:lt2>
        <a:accent1>
          <a:srgbClr val="33CCCC"/>
        </a:accent1>
        <a:accent2>
          <a:srgbClr val="66CCFF"/>
        </a:accent2>
        <a:accent3>
          <a:srgbClr val="AAB8E2"/>
        </a:accent3>
        <a:accent4>
          <a:srgbClr val="DADA00"/>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22761</TotalTime>
  <Words>1673</Words>
  <Application>Microsoft Office PowerPoint</Application>
  <PresentationFormat>On-screen Show (4:3)</PresentationFormat>
  <Paragraphs>343</Paragraphs>
  <Slides>33</Slides>
  <Notes>19</Notes>
  <HiddenSlides>6</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8" baseType="lpstr">
      <vt:lpstr>Verdana</vt:lpstr>
      <vt:lpstr>Arial</vt:lpstr>
      <vt:lpstr>Wingdings</vt:lpstr>
      <vt:lpstr>Globe</vt:lpstr>
      <vt:lpstr>Microsoft Office Excel Worksheet</vt:lpstr>
      <vt:lpstr>Load Testing</vt:lpstr>
      <vt:lpstr>Agenda</vt:lpstr>
      <vt:lpstr>What is Load Testing?</vt:lpstr>
      <vt:lpstr>What is Load Testing?</vt:lpstr>
      <vt:lpstr>What is Load Testing?</vt:lpstr>
      <vt:lpstr>What is Load Testing?</vt:lpstr>
      <vt:lpstr>What is Load Testing?</vt:lpstr>
      <vt:lpstr>Load Test Development Cycle</vt:lpstr>
      <vt:lpstr>Load Test Development Cycle</vt:lpstr>
      <vt:lpstr>Requirements Analysis</vt:lpstr>
      <vt:lpstr>Requirements Analysis - TMap quality attributes</vt:lpstr>
      <vt:lpstr>Load Test Development Cycle</vt:lpstr>
      <vt:lpstr>Design Steps</vt:lpstr>
      <vt:lpstr>Design Test Scripts</vt:lpstr>
      <vt:lpstr>Design Scenarios</vt:lpstr>
      <vt:lpstr>Sample Workload Model</vt:lpstr>
      <vt:lpstr>Design Test Data</vt:lpstr>
      <vt:lpstr>Design Load Test Infrastructure</vt:lpstr>
      <vt:lpstr>Design Test Environment</vt:lpstr>
      <vt:lpstr>Identify Metrics</vt:lpstr>
      <vt:lpstr>Identify Metrics</vt:lpstr>
      <vt:lpstr>Load Test Development Cycle</vt:lpstr>
      <vt:lpstr>Implementation</vt:lpstr>
      <vt:lpstr>Implementation</vt:lpstr>
      <vt:lpstr>Load Test Development Cycle</vt:lpstr>
      <vt:lpstr>Quality Assurance</vt:lpstr>
      <vt:lpstr>Load Test Development Cycle</vt:lpstr>
      <vt:lpstr>Execution and Reporting</vt:lpstr>
      <vt:lpstr>Risk of not testing properly</vt:lpstr>
      <vt:lpstr>Risk of not testing properly </vt:lpstr>
      <vt:lpstr>Risk of not testing properly</vt:lpstr>
      <vt:lpstr>Summary</vt:lpstr>
      <vt:lpstr>Questions ?</vt:lpstr>
    </vt:vector>
  </TitlesOfParts>
  <Company>IBM Nederland NV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Terugkoppeling Business Studie</dc:title>
  <dc:subject>Centrale Migratie Websphere 5</dc:subject>
  <dc:creator>Gert Nijman</dc:creator>
  <cp:lastModifiedBy>Michael Kok</cp:lastModifiedBy>
  <cp:revision>311</cp:revision>
  <dcterms:created xsi:type="dcterms:W3CDTF">2004-02-17T12:06:38Z</dcterms:created>
  <dcterms:modified xsi:type="dcterms:W3CDTF">2018-01-30T13:12:13Z</dcterms:modified>
</cp:coreProperties>
</file>